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0"/>
  </p:notesMasterIdLst>
  <p:sldIdLst>
    <p:sldId id="285" r:id="rId6"/>
    <p:sldId id="2144446528" r:id="rId7"/>
    <p:sldId id="2144446520" r:id="rId8"/>
    <p:sldId id="2144446521" r:id="rId9"/>
    <p:sldId id="2144446529" r:id="rId10"/>
    <p:sldId id="2144446522" r:id="rId11"/>
    <p:sldId id="2144446523" r:id="rId12"/>
    <p:sldId id="2144446524" r:id="rId13"/>
    <p:sldId id="2144446526" r:id="rId14"/>
    <p:sldId id="2144446527" r:id="rId15"/>
    <p:sldId id="2144446530" r:id="rId16"/>
    <p:sldId id="2144446479" r:id="rId17"/>
    <p:sldId id="2144446531" r:id="rId18"/>
    <p:sldId id="2144446532"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3EC098-2CEB-4080-A676-220EDDFD9759}">
          <p14:sldIdLst>
            <p14:sldId id="285"/>
            <p14:sldId id="2144446528"/>
            <p14:sldId id="2144446520"/>
            <p14:sldId id="2144446521"/>
            <p14:sldId id="2144446529"/>
            <p14:sldId id="2144446522"/>
            <p14:sldId id="2144446523"/>
            <p14:sldId id="2144446524"/>
            <p14:sldId id="2144446526"/>
            <p14:sldId id="2144446527"/>
            <p14:sldId id="2144446530"/>
            <p14:sldId id="2144446479"/>
            <p14:sldId id="2144446531"/>
            <p14:sldId id="214444653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6641E-5CB2-D494-AB03-A2FEB20E943D}" v="4" dt="2025-03-31T07:56:04.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4712"/>
  </p:normalViewPr>
  <p:slideViewPr>
    <p:cSldViewPr snapToGrid="0">
      <p:cViewPr varScale="1">
        <p:scale>
          <a:sx n="105" d="100"/>
          <a:sy n="105" d="100"/>
        </p:scale>
        <p:origin x="92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Dasantos" userId="S::amy.dasantos@asos.com::d07f0a65-f4d9-4803-ab94-750a976b3193" providerId="AD" clId="Web-{74D51F53-F592-88BC-0E88-2DCCE5F13C93}"/>
    <pc:docChg chg="modSld">
      <pc:chgData name="Amy Dasantos" userId="S::amy.dasantos@asos.com::d07f0a65-f4d9-4803-ab94-750a976b3193" providerId="AD" clId="Web-{74D51F53-F592-88BC-0E88-2DCCE5F13C93}" dt="2025-03-26T13:33:04.481" v="405" actId="20577"/>
      <pc:docMkLst>
        <pc:docMk/>
      </pc:docMkLst>
      <pc:sldChg chg="modSp">
        <pc:chgData name="Amy Dasantos" userId="S::amy.dasantos@asos.com::d07f0a65-f4d9-4803-ab94-750a976b3193" providerId="AD" clId="Web-{74D51F53-F592-88BC-0E88-2DCCE5F13C93}" dt="2025-03-26T13:33:04.481" v="405" actId="20577"/>
        <pc:sldMkLst>
          <pc:docMk/>
          <pc:sldMk cId="3177614932" sldId="285"/>
        </pc:sldMkLst>
        <pc:spChg chg="mod">
          <ac:chgData name="Amy Dasantos" userId="S::amy.dasantos@asos.com::d07f0a65-f4d9-4803-ab94-750a976b3193" providerId="AD" clId="Web-{74D51F53-F592-88BC-0E88-2DCCE5F13C93}" dt="2025-03-26T13:33:04.481" v="405" actId="20577"/>
          <ac:spMkLst>
            <pc:docMk/>
            <pc:sldMk cId="3177614932" sldId="285"/>
            <ac:spMk id="9" creationId="{854A7D84-DEAE-ED7E-8149-286F2218432D}"/>
          </ac:spMkLst>
        </pc:spChg>
      </pc:sldChg>
      <pc:sldChg chg="modSp">
        <pc:chgData name="Amy Dasantos" userId="S::amy.dasantos@asos.com::d07f0a65-f4d9-4803-ab94-750a976b3193" providerId="AD" clId="Web-{74D51F53-F592-88BC-0E88-2DCCE5F13C93}" dt="2025-03-26T12:07:49.825" v="103"/>
        <pc:sldMkLst>
          <pc:docMk/>
          <pc:sldMk cId="1275607786" sldId="2144446520"/>
        </pc:sldMkLst>
        <pc:spChg chg="mod">
          <ac:chgData name="Amy Dasantos" userId="S::amy.dasantos@asos.com::d07f0a65-f4d9-4803-ab94-750a976b3193" providerId="AD" clId="Web-{74D51F53-F592-88BC-0E88-2DCCE5F13C93}" dt="2025-03-26T12:07:29.231" v="85" actId="20577"/>
          <ac:spMkLst>
            <pc:docMk/>
            <pc:sldMk cId="1275607786" sldId="2144446520"/>
            <ac:spMk id="3" creationId="{181D2A18-6CA2-91FC-E45C-9C4F6A30EF50}"/>
          </ac:spMkLst>
        </pc:spChg>
        <pc:graphicFrameChg chg="mod modGraphic">
          <ac:chgData name="Amy Dasantos" userId="S::amy.dasantos@asos.com::d07f0a65-f4d9-4803-ab94-750a976b3193" providerId="AD" clId="Web-{74D51F53-F592-88BC-0E88-2DCCE5F13C93}" dt="2025-03-26T12:07:49.825" v="103"/>
          <ac:graphicFrameMkLst>
            <pc:docMk/>
            <pc:sldMk cId="1275607786" sldId="2144446520"/>
            <ac:graphicFrameMk id="5" creationId="{02367E12-97C0-22DF-9654-D48BA0D3FE43}"/>
          </ac:graphicFrameMkLst>
        </pc:graphicFrameChg>
      </pc:sldChg>
      <pc:sldChg chg="modSp">
        <pc:chgData name="Amy Dasantos" userId="S::amy.dasantos@asos.com::d07f0a65-f4d9-4803-ab94-750a976b3193" providerId="AD" clId="Web-{74D51F53-F592-88BC-0E88-2DCCE5F13C93}" dt="2025-03-26T12:42:25.374" v="139" actId="20577"/>
        <pc:sldMkLst>
          <pc:docMk/>
          <pc:sldMk cId="3135002766" sldId="2144446521"/>
        </pc:sldMkLst>
        <pc:spChg chg="mod">
          <ac:chgData name="Amy Dasantos" userId="S::amy.dasantos@asos.com::d07f0a65-f4d9-4803-ab94-750a976b3193" providerId="AD" clId="Web-{74D51F53-F592-88BC-0E88-2DCCE5F13C93}" dt="2025-03-26T12:42:25.374" v="139" actId="20577"/>
          <ac:spMkLst>
            <pc:docMk/>
            <pc:sldMk cId="3135002766" sldId="2144446521"/>
            <ac:spMk id="3" creationId="{181D2A18-6CA2-91FC-E45C-9C4F6A30EF50}"/>
          </ac:spMkLst>
        </pc:spChg>
      </pc:sldChg>
      <pc:sldChg chg="modSp">
        <pc:chgData name="Amy Dasantos" userId="S::amy.dasantos@asos.com::d07f0a65-f4d9-4803-ab94-750a976b3193" providerId="AD" clId="Web-{74D51F53-F592-88BC-0E88-2DCCE5F13C93}" dt="2025-03-26T13:31:54.215" v="397" actId="20577"/>
        <pc:sldMkLst>
          <pc:docMk/>
          <pc:sldMk cId="2183696373" sldId="2144446522"/>
        </pc:sldMkLst>
        <pc:spChg chg="mod">
          <ac:chgData name="Amy Dasantos" userId="S::amy.dasantos@asos.com::d07f0a65-f4d9-4803-ab94-750a976b3193" providerId="AD" clId="Web-{74D51F53-F592-88BC-0E88-2DCCE5F13C93}" dt="2025-03-26T13:31:54.215" v="397" actId="20577"/>
          <ac:spMkLst>
            <pc:docMk/>
            <pc:sldMk cId="2183696373" sldId="2144446522"/>
            <ac:spMk id="3" creationId="{181D2A18-6CA2-91FC-E45C-9C4F6A30EF50}"/>
          </ac:spMkLst>
        </pc:spChg>
      </pc:sldChg>
      <pc:sldChg chg="modSp">
        <pc:chgData name="Amy Dasantos" userId="S::amy.dasantos@asos.com::d07f0a65-f4d9-4803-ab94-750a976b3193" providerId="AD" clId="Web-{74D51F53-F592-88BC-0E88-2DCCE5F13C93}" dt="2025-03-26T13:31:45.934" v="396" actId="20577"/>
        <pc:sldMkLst>
          <pc:docMk/>
          <pc:sldMk cId="2405344900" sldId="2144446523"/>
        </pc:sldMkLst>
        <pc:spChg chg="mod">
          <ac:chgData name="Amy Dasantos" userId="S::amy.dasantos@asos.com::d07f0a65-f4d9-4803-ab94-750a976b3193" providerId="AD" clId="Web-{74D51F53-F592-88BC-0E88-2DCCE5F13C93}" dt="2025-03-26T13:31:45.934" v="396" actId="20577"/>
          <ac:spMkLst>
            <pc:docMk/>
            <pc:sldMk cId="2405344900" sldId="2144446523"/>
            <ac:spMk id="3" creationId="{181D2A18-6CA2-91FC-E45C-9C4F6A30EF50}"/>
          </ac:spMkLst>
        </pc:spChg>
      </pc:sldChg>
      <pc:sldChg chg="addSp modSp">
        <pc:chgData name="Amy Dasantos" userId="S::amy.dasantos@asos.com::d07f0a65-f4d9-4803-ab94-750a976b3193" providerId="AD" clId="Web-{74D51F53-F592-88BC-0E88-2DCCE5F13C93}" dt="2025-03-26T12:48:31.064" v="210" actId="20577"/>
        <pc:sldMkLst>
          <pc:docMk/>
          <pc:sldMk cId="2338603767" sldId="2144446524"/>
        </pc:sldMkLst>
        <pc:spChg chg="add mod">
          <ac:chgData name="Amy Dasantos" userId="S::amy.dasantos@asos.com::d07f0a65-f4d9-4803-ab94-750a976b3193" providerId="AD" clId="Web-{74D51F53-F592-88BC-0E88-2DCCE5F13C93}" dt="2025-03-26T12:48:31.064" v="210" actId="20577"/>
          <ac:spMkLst>
            <pc:docMk/>
            <pc:sldMk cId="2338603767" sldId="2144446524"/>
            <ac:spMk id="6" creationId="{B2C27B2E-E79F-D3DB-84FC-FBEDEFE47ADA}"/>
          </ac:spMkLst>
        </pc:spChg>
        <pc:picChg chg="mod">
          <ac:chgData name="Amy Dasantos" userId="S::amy.dasantos@asos.com::d07f0a65-f4d9-4803-ab94-750a976b3193" providerId="AD" clId="Web-{74D51F53-F592-88BC-0E88-2DCCE5F13C93}" dt="2025-03-26T12:47:29.298" v="196" actId="1076"/>
          <ac:picMkLst>
            <pc:docMk/>
            <pc:sldMk cId="2338603767" sldId="2144446524"/>
            <ac:picMk id="5" creationId="{6498A752-C0C5-E5E1-883C-00CDA3B1205D}"/>
          </ac:picMkLst>
        </pc:picChg>
        <pc:picChg chg="add mod">
          <ac:chgData name="Amy Dasantos" userId="S::amy.dasantos@asos.com::d07f0a65-f4d9-4803-ab94-750a976b3193" providerId="AD" clId="Web-{74D51F53-F592-88BC-0E88-2DCCE5F13C93}" dt="2025-03-26T12:48:14.361" v="207"/>
          <ac:picMkLst>
            <pc:docMk/>
            <pc:sldMk cId="2338603767" sldId="2144446524"/>
            <ac:picMk id="7" creationId="{D9C377CC-9CAA-465C-E8AB-B630AE41D0AE}"/>
          </ac:picMkLst>
        </pc:picChg>
      </pc:sldChg>
      <pc:sldChg chg="addSp delSp modSp">
        <pc:chgData name="Amy Dasantos" userId="S::amy.dasantos@asos.com::d07f0a65-f4d9-4803-ab94-750a976b3193" providerId="AD" clId="Web-{74D51F53-F592-88BC-0E88-2DCCE5F13C93}" dt="2025-03-26T12:40:21.295" v="113" actId="1076"/>
        <pc:sldMkLst>
          <pc:docMk/>
          <pc:sldMk cId="2904190573" sldId="2144446527"/>
        </pc:sldMkLst>
        <pc:spChg chg="mod">
          <ac:chgData name="Amy Dasantos" userId="S::amy.dasantos@asos.com::d07f0a65-f4d9-4803-ab94-750a976b3193" providerId="AD" clId="Web-{74D51F53-F592-88BC-0E88-2DCCE5F13C93}" dt="2025-03-26T12:31:44.869" v="109" actId="20577"/>
          <ac:spMkLst>
            <pc:docMk/>
            <pc:sldMk cId="2904190573" sldId="2144446527"/>
            <ac:spMk id="3" creationId="{181D2A18-6CA2-91FC-E45C-9C4F6A30EF50}"/>
          </ac:spMkLst>
        </pc:spChg>
        <pc:picChg chg="del mod">
          <ac:chgData name="Amy Dasantos" userId="S::amy.dasantos@asos.com::d07f0a65-f4d9-4803-ab94-750a976b3193" providerId="AD" clId="Web-{74D51F53-F592-88BC-0E88-2DCCE5F13C93}" dt="2025-03-26T12:40:14.920" v="111"/>
          <ac:picMkLst>
            <pc:docMk/>
            <pc:sldMk cId="2904190573" sldId="2144446527"/>
            <ac:picMk id="5" creationId="{5D6427B2-5163-0BCA-A5AD-D49216407D98}"/>
          </ac:picMkLst>
        </pc:picChg>
        <pc:picChg chg="add mod">
          <ac:chgData name="Amy Dasantos" userId="S::amy.dasantos@asos.com::d07f0a65-f4d9-4803-ab94-750a976b3193" providerId="AD" clId="Web-{74D51F53-F592-88BC-0E88-2DCCE5F13C93}" dt="2025-03-26T12:40:21.295" v="113" actId="1076"/>
          <ac:picMkLst>
            <pc:docMk/>
            <pc:sldMk cId="2904190573" sldId="2144446527"/>
            <ac:picMk id="6" creationId="{2471D29D-196C-D0F8-F35F-B855247C6FF8}"/>
          </ac:picMkLst>
        </pc:picChg>
      </pc:sldChg>
      <pc:sldChg chg="modSp">
        <pc:chgData name="Amy Dasantos" userId="S::amy.dasantos@asos.com::d07f0a65-f4d9-4803-ab94-750a976b3193" providerId="AD" clId="Web-{74D51F53-F592-88BC-0E88-2DCCE5F13C93}" dt="2025-03-26T13:15:06.499" v="394" actId="1076"/>
        <pc:sldMkLst>
          <pc:docMk/>
          <pc:sldMk cId="2136636094" sldId="2144446529"/>
        </pc:sldMkLst>
        <pc:spChg chg="mod">
          <ac:chgData name="Amy Dasantos" userId="S::amy.dasantos@asos.com::d07f0a65-f4d9-4803-ab94-750a976b3193" providerId="AD" clId="Web-{74D51F53-F592-88BC-0E88-2DCCE5F13C93}" dt="2025-03-26T13:15:06.499" v="394" actId="1076"/>
          <ac:spMkLst>
            <pc:docMk/>
            <pc:sldMk cId="2136636094" sldId="2144446529"/>
            <ac:spMk id="27" creationId="{95E66170-B002-6A4D-852D-40261F19EC81}"/>
          </ac:spMkLst>
        </pc:spChg>
      </pc:sldChg>
      <pc:sldChg chg="modSp">
        <pc:chgData name="Amy Dasantos" userId="S::amy.dasantos@asos.com::d07f0a65-f4d9-4803-ab94-750a976b3193" providerId="AD" clId="Web-{74D51F53-F592-88BC-0E88-2DCCE5F13C93}" dt="2025-03-26T13:14:50.546" v="391" actId="20577"/>
        <pc:sldMkLst>
          <pc:docMk/>
          <pc:sldMk cId="3800880500" sldId="2144446532"/>
        </pc:sldMkLst>
        <pc:spChg chg="mod">
          <ac:chgData name="Amy Dasantos" userId="S::amy.dasantos@asos.com::d07f0a65-f4d9-4803-ab94-750a976b3193" providerId="AD" clId="Web-{74D51F53-F592-88BC-0E88-2DCCE5F13C93}" dt="2025-03-26T13:14:50.546" v="391" actId="20577"/>
          <ac:spMkLst>
            <pc:docMk/>
            <pc:sldMk cId="3800880500" sldId="2144446532"/>
            <ac:spMk id="3" creationId="{181D2A18-6CA2-91FC-E45C-9C4F6A30EF50}"/>
          </ac:spMkLst>
        </pc:spChg>
      </pc:sldChg>
    </pc:docChg>
  </pc:docChgLst>
  <pc:docChgLst>
    <pc:chgData name="Amy Dasantos" userId="d07f0a65-f4d9-4803-ab94-750a976b3193" providerId="ADAL" clId="{51DD1D4E-0AF9-466D-9390-761C74DD103D}"/>
    <pc:docChg chg="undo custSel addSld delSld modSld sldOrd modMainMaster addSection delSection modSection">
      <pc:chgData name="Amy Dasantos" userId="d07f0a65-f4d9-4803-ab94-750a976b3193" providerId="ADAL" clId="{51DD1D4E-0AF9-466D-9390-761C74DD103D}" dt="2024-11-21T08:31:36.803" v="2242" actId="313"/>
      <pc:docMkLst>
        <pc:docMk/>
      </pc:docMkLst>
      <pc:sldChg chg="del">
        <pc:chgData name="Amy Dasantos" userId="d07f0a65-f4d9-4803-ab94-750a976b3193" providerId="ADAL" clId="{51DD1D4E-0AF9-466D-9390-761C74DD103D}" dt="2024-11-19T11:50:45.034" v="286" actId="2696"/>
        <pc:sldMkLst>
          <pc:docMk/>
          <pc:sldMk cId="101017487" sldId="257"/>
        </pc:sldMkLst>
      </pc:sldChg>
      <pc:sldChg chg="del">
        <pc:chgData name="Amy Dasantos" userId="d07f0a65-f4d9-4803-ab94-750a976b3193" providerId="ADAL" clId="{51DD1D4E-0AF9-466D-9390-761C74DD103D}" dt="2024-11-19T11:50:46.880" v="287" actId="2696"/>
        <pc:sldMkLst>
          <pc:docMk/>
          <pc:sldMk cId="3527576581" sldId="258"/>
        </pc:sldMkLst>
      </pc:sldChg>
      <pc:sldChg chg="del">
        <pc:chgData name="Amy Dasantos" userId="d07f0a65-f4d9-4803-ab94-750a976b3193" providerId="ADAL" clId="{51DD1D4E-0AF9-466D-9390-761C74DD103D}" dt="2024-11-19T13:36:43.684" v="1974" actId="2696"/>
        <pc:sldMkLst>
          <pc:docMk/>
          <pc:sldMk cId="1201538428" sldId="259"/>
        </pc:sldMkLst>
      </pc:sldChg>
      <pc:sldChg chg="del">
        <pc:chgData name="Amy Dasantos" userId="d07f0a65-f4d9-4803-ab94-750a976b3193" providerId="ADAL" clId="{51DD1D4E-0AF9-466D-9390-761C74DD103D}" dt="2024-11-19T13:36:46.870" v="1975" actId="2696"/>
        <pc:sldMkLst>
          <pc:docMk/>
          <pc:sldMk cId="310067083" sldId="262"/>
        </pc:sldMkLst>
      </pc:sldChg>
      <pc:sldChg chg="del">
        <pc:chgData name="Amy Dasantos" userId="d07f0a65-f4d9-4803-ab94-750a976b3193" providerId="ADAL" clId="{51DD1D4E-0AF9-466D-9390-761C74DD103D}" dt="2024-11-19T13:37:15.632" v="1987" actId="2696"/>
        <pc:sldMkLst>
          <pc:docMk/>
          <pc:sldMk cId="323801992" sldId="263"/>
        </pc:sldMkLst>
      </pc:sldChg>
      <pc:sldChg chg="del">
        <pc:chgData name="Amy Dasantos" userId="d07f0a65-f4d9-4803-ab94-750a976b3193" providerId="ADAL" clId="{51DD1D4E-0AF9-466D-9390-761C74DD103D}" dt="2024-11-19T13:36:51.569" v="1977" actId="2696"/>
        <pc:sldMkLst>
          <pc:docMk/>
          <pc:sldMk cId="3243083532" sldId="265"/>
        </pc:sldMkLst>
      </pc:sldChg>
      <pc:sldChg chg="del">
        <pc:chgData name="Amy Dasantos" userId="d07f0a65-f4d9-4803-ab94-750a976b3193" providerId="ADAL" clId="{51DD1D4E-0AF9-466D-9390-761C74DD103D}" dt="2024-11-19T13:37:31.964" v="1995" actId="2696"/>
        <pc:sldMkLst>
          <pc:docMk/>
          <pc:sldMk cId="4052042733" sldId="269"/>
        </pc:sldMkLst>
      </pc:sldChg>
      <pc:sldChg chg="del">
        <pc:chgData name="Amy Dasantos" userId="d07f0a65-f4d9-4803-ab94-750a976b3193" providerId="ADAL" clId="{51DD1D4E-0AF9-466D-9390-761C74DD103D}" dt="2024-11-19T13:37:19.709" v="1989" actId="2696"/>
        <pc:sldMkLst>
          <pc:docMk/>
          <pc:sldMk cId="3200655619" sldId="270"/>
        </pc:sldMkLst>
      </pc:sldChg>
      <pc:sldChg chg="del">
        <pc:chgData name="Amy Dasantos" userId="d07f0a65-f4d9-4803-ab94-750a976b3193" providerId="ADAL" clId="{51DD1D4E-0AF9-466D-9390-761C74DD103D}" dt="2024-11-19T13:37:49.397" v="2005" actId="2696"/>
        <pc:sldMkLst>
          <pc:docMk/>
          <pc:sldMk cId="3532609691" sldId="279"/>
        </pc:sldMkLst>
      </pc:sldChg>
      <pc:sldChg chg="del">
        <pc:chgData name="Amy Dasantos" userId="d07f0a65-f4d9-4803-ab94-750a976b3193" providerId="ADAL" clId="{51DD1D4E-0AF9-466D-9390-761C74DD103D}" dt="2024-11-19T13:37:47.689" v="2004" actId="2696"/>
        <pc:sldMkLst>
          <pc:docMk/>
          <pc:sldMk cId="1662164377" sldId="280"/>
        </pc:sldMkLst>
      </pc:sldChg>
      <pc:sldChg chg="del">
        <pc:chgData name="Amy Dasantos" userId="d07f0a65-f4d9-4803-ab94-750a976b3193" providerId="ADAL" clId="{51DD1D4E-0AF9-466D-9390-761C74DD103D}" dt="2024-11-19T13:36:49.103" v="1976" actId="2696"/>
        <pc:sldMkLst>
          <pc:docMk/>
          <pc:sldMk cId="343878204" sldId="284"/>
        </pc:sldMkLst>
      </pc:sldChg>
      <pc:sldChg chg="addSp delSp modSp mod">
        <pc:chgData name="Amy Dasantos" userId="d07f0a65-f4d9-4803-ab94-750a976b3193" providerId="ADAL" clId="{51DD1D4E-0AF9-466D-9390-761C74DD103D}" dt="2024-11-19T13:40:46.531" v="2021" actId="20577"/>
        <pc:sldMkLst>
          <pc:docMk/>
          <pc:sldMk cId="3177614932" sldId="285"/>
        </pc:sldMkLst>
        <pc:spChg chg="mod">
          <ac:chgData name="Amy Dasantos" userId="d07f0a65-f4d9-4803-ab94-750a976b3193" providerId="ADAL" clId="{51DD1D4E-0AF9-466D-9390-761C74DD103D}" dt="2024-11-19T13:13:27.027" v="1558" actId="20577"/>
          <ac:spMkLst>
            <pc:docMk/>
            <pc:sldMk cId="3177614932" sldId="285"/>
            <ac:spMk id="2" creationId="{F432EF64-5418-DC48-B72D-D7F903793714}"/>
          </ac:spMkLst>
        </pc:spChg>
        <pc:spChg chg="del">
          <ac:chgData name="Amy Dasantos" userId="d07f0a65-f4d9-4803-ab94-750a976b3193" providerId="ADAL" clId="{51DD1D4E-0AF9-466D-9390-761C74DD103D}" dt="2024-11-19T11:42:43.049" v="1" actId="478"/>
          <ac:spMkLst>
            <pc:docMk/>
            <pc:sldMk cId="3177614932" sldId="285"/>
            <ac:spMk id="3" creationId="{78D47A35-D64E-BC4B-89FC-E8948245C4B1}"/>
          </ac:spMkLst>
        </pc:spChg>
        <pc:spChg chg="add del mod">
          <ac:chgData name="Amy Dasantos" userId="d07f0a65-f4d9-4803-ab94-750a976b3193" providerId="ADAL" clId="{51DD1D4E-0AF9-466D-9390-761C74DD103D}" dt="2024-11-19T11:42:45.497" v="2" actId="478"/>
          <ac:spMkLst>
            <pc:docMk/>
            <pc:sldMk cId="3177614932" sldId="285"/>
            <ac:spMk id="5" creationId="{6D13F8F5-3821-1F8D-F149-027FAF3971B6}"/>
          </ac:spMkLst>
        </pc:spChg>
        <pc:spChg chg="add del mod">
          <ac:chgData name="Amy Dasantos" userId="d07f0a65-f4d9-4803-ab94-750a976b3193" providerId="ADAL" clId="{51DD1D4E-0AF9-466D-9390-761C74DD103D}" dt="2024-11-19T13:13:47.675" v="1560" actId="478"/>
          <ac:spMkLst>
            <pc:docMk/>
            <pc:sldMk cId="3177614932" sldId="285"/>
            <ac:spMk id="6" creationId="{579EA6B5-E971-CA05-CE12-5B9ADDC8946C}"/>
          </ac:spMkLst>
        </pc:spChg>
        <pc:spChg chg="add del mod">
          <ac:chgData name="Amy Dasantos" userId="d07f0a65-f4d9-4803-ab94-750a976b3193" providerId="ADAL" clId="{51DD1D4E-0AF9-466D-9390-761C74DD103D}" dt="2024-11-19T13:13:49.734" v="1561" actId="478"/>
          <ac:spMkLst>
            <pc:docMk/>
            <pc:sldMk cId="3177614932" sldId="285"/>
            <ac:spMk id="8" creationId="{C2FF00FD-98C2-F4C6-D055-2E62D7FA0277}"/>
          </ac:spMkLst>
        </pc:spChg>
        <pc:spChg chg="add mod">
          <ac:chgData name="Amy Dasantos" userId="d07f0a65-f4d9-4803-ab94-750a976b3193" providerId="ADAL" clId="{51DD1D4E-0AF9-466D-9390-761C74DD103D}" dt="2024-11-19T13:40:46.531" v="2021" actId="20577"/>
          <ac:spMkLst>
            <pc:docMk/>
            <pc:sldMk cId="3177614932" sldId="285"/>
            <ac:spMk id="9" creationId="{854A7D84-DEAE-ED7E-8149-286F2218432D}"/>
          </ac:spMkLst>
        </pc:spChg>
      </pc:sldChg>
      <pc:sldChg chg="del">
        <pc:chgData name="Amy Dasantos" userId="d07f0a65-f4d9-4803-ab94-750a976b3193" providerId="ADAL" clId="{51DD1D4E-0AF9-466D-9390-761C74DD103D}" dt="2024-11-19T13:37:17.734" v="1988" actId="2696"/>
        <pc:sldMkLst>
          <pc:docMk/>
          <pc:sldMk cId="1301720577" sldId="294"/>
        </pc:sldMkLst>
      </pc:sldChg>
      <pc:sldChg chg="del">
        <pc:chgData name="Amy Dasantos" userId="d07f0a65-f4d9-4803-ab94-750a976b3193" providerId="ADAL" clId="{51DD1D4E-0AF9-466D-9390-761C74DD103D}" dt="2024-11-19T13:38:06.898" v="2015" actId="2696"/>
        <pc:sldMkLst>
          <pc:docMk/>
          <pc:sldMk cId="2988302041" sldId="295"/>
        </pc:sldMkLst>
      </pc:sldChg>
      <pc:sldChg chg="del">
        <pc:chgData name="Amy Dasantos" userId="d07f0a65-f4d9-4803-ab94-750a976b3193" providerId="ADAL" clId="{51DD1D4E-0AF9-466D-9390-761C74DD103D}" dt="2024-11-19T13:37:21.518" v="1990" actId="2696"/>
        <pc:sldMkLst>
          <pc:docMk/>
          <pc:sldMk cId="3169517717" sldId="303"/>
        </pc:sldMkLst>
      </pc:sldChg>
      <pc:sldChg chg="del">
        <pc:chgData name="Amy Dasantos" userId="d07f0a65-f4d9-4803-ab94-750a976b3193" providerId="ADAL" clId="{51DD1D4E-0AF9-466D-9390-761C74DD103D}" dt="2024-11-19T13:36:57.281" v="1979" actId="2696"/>
        <pc:sldMkLst>
          <pc:docMk/>
          <pc:sldMk cId="645798170" sldId="305"/>
        </pc:sldMkLst>
      </pc:sldChg>
      <pc:sldChg chg="del">
        <pc:chgData name="Amy Dasantos" userId="d07f0a65-f4d9-4803-ab94-750a976b3193" providerId="ADAL" clId="{51DD1D4E-0AF9-466D-9390-761C74DD103D}" dt="2024-11-19T13:37:23.197" v="1991" actId="2696"/>
        <pc:sldMkLst>
          <pc:docMk/>
          <pc:sldMk cId="4037682381" sldId="307"/>
        </pc:sldMkLst>
      </pc:sldChg>
      <pc:sldChg chg="del">
        <pc:chgData name="Amy Dasantos" userId="d07f0a65-f4d9-4803-ab94-750a976b3193" providerId="ADAL" clId="{51DD1D4E-0AF9-466D-9390-761C74DD103D}" dt="2024-11-19T13:37:54.597" v="2008" actId="2696"/>
        <pc:sldMkLst>
          <pc:docMk/>
          <pc:sldMk cId="2488020663" sldId="308"/>
        </pc:sldMkLst>
      </pc:sldChg>
      <pc:sldChg chg="del">
        <pc:chgData name="Amy Dasantos" userId="d07f0a65-f4d9-4803-ab94-750a976b3193" providerId="ADAL" clId="{51DD1D4E-0AF9-466D-9390-761C74DD103D}" dt="2024-11-19T13:37:52.797" v="2007" actId="2696"/>
        <pc:sldMkLst>
          <pc:docMk/>
          <pc:sldMk cId="868805220" sldId="310"/>
        </pc:sldMkLst>
      </pc:sldChg>
      <pc:sldChg chg="del">
        <pc:chgData name="Amy Dasantos" userId="d07f0a65-f4d9-4803-ab94-750a976b3193" providerId="ADAL" clId="{51DD1D4E-0AF9-466D-9390-761C74DD103D}" dt="2024-11-19T13:38:05.197" v="2014" actId="2696"/>
        <pc:sldMkLst>
          <pc:docMk/>
          <pc:sldMk cId="1243488157" sldId="311"/>
        </pc:sldMkLst>
      </pc:sldChg>
      <pc:sldChg chg="addSp delSp modSp del mod">
        <pc:chgData name="Amy Dasantos" userId="d07f0a65-f4d9-4803-ab94-750a976b3193" providerId="ADAL" clId="{51DD1D4E-0AF9-466D-9390-761C74DD103D}" dt="2024-11-19T12:52:08.348" v="1293" actId="2696"/>
        <pc:sldMkLst>
          <pc:docMk/>
          <pc:sldMk cId="2036356578" sldId="1622"/>
        </pc:sldMkLst>
        <pc:spChg chg="add del mod">
          <ac:chgData name="Amy Dasantos" userId="d07f0a65-f4d9-4803-ab94-750a976b3193" providerId="ADAL" clId="{51DD1D4E-0AF9-466D-9390-761C74DD103D}" dt="2024-11-19T11:46:01.731" v="10" actId="478"/>
          <ac:spMkLst>
            <pc:docMk/>
            <pc:sldMk cId="2036356578" sldId="1622"/>
            <ac:spMk id="3" creationId="{A96390DA-6CBC-E300-2EB5-FBF1ACAFDEBD}"/>
          </ac:spMkLst>
        </pc:spChg>
        <pc:spChg chg="mod">
          <ac:chgData name="Amy Dasantos" userId="d07f0a65-f4d9-4803-ab94-750a976b3193" providerId="ADAL" clId="{51DD1D4E-0AF9-466D-9390-761C74DD103D}" dt="2024-11-19T12:49:38.600" v="1271" actId="27636"/>
          <ac:spMkLst>
            <pc:docMk/>
            <pc:sldMk cId="2036356578" sldId="1622"/>
            <ac:spMk id="9" creationId="{22D0545C-0F24-C34A-A295-0F7704AD13EE}"/>
          </ac:spMkLst>
        </pc:spChg>
        <pc:spChg chg="del">
          <ac:chgData name="Amy Dasantos" userId="d07f0a65-f4d9-4803-ab94-750a976b3193" providerId="ADAL" clId="{51DD1D4E-0AF9-466D-9390-761C74DD103D}" dt="2024-11-19T11:46:00.056" v="9" actId="478"/>
          <ac:spMkLst>
            <pc:docMk/>
            <pc:sldMk cId="2036356578" sldId="1622"/>
            <ac:spMk id="11" creationId="{2BDD2F35-B679-994B-9FBC-34EB125F20BF}"/>
          </ac:spMkLst>
        </pc:spChg>
      </pc:sldChg>
      <pc:sldChg chg="del">
        <pc:chgData name="Amy Dasantos" userId="d07f0a65-f4d9-4803-ab94-750a976b3193" providerId="ADAL" clId="{51DD1D4E-0AF9-466D-9390-761C74DD103D}" dt="2024-11-19T13:37:56.165" v="2009" actId="2696"/>
        <pc:sldMkLst>
          <pc:docMk/>
          <pc:sldMk cId="3131486720" sldId="1623"/>
        </pc:sldMkLst>
      </pc:sldChg>
      <pc:sldChg chg="del">
        <pc:chgData name="Amy Dasantos" userId="d07f0a65-f4d9-4803-ab94-750a976b3193" providerId="ADAL" clId="{51DD1D4E-0AF9-466D-9390-761C74DD103D}" dt="2024-11-19T13:38:08.586" v="2016" actId="2696"/>
        <pc:sldMkLst>
          <pc:docMk/>
          <pc:sldMk cId="1400620284" sldId="1624"/>
        </pc:sldMkLst>
      </pc:sldChg>
      <pc:sldChg chg="del">
        <pc:chgData name="Amy Dasantos" userId="d07f0a65-f4d9-4803-ab94-750a976b3193" providerId="ADAL" clId="{51DD1D4E-0AF9-466D-9390-761C74DD103D}" dt="2024-11-19T12:31:33.535" v="901" actId="2696"/>
        <pc:sldMkLst>
          <pc:docMk/>
          <pc:sldMk cId="2347657328" sldId="1628"/>
        </pc:sldMkLst>
      </pc:sldChg>
      <pc:sldChg chg="modSp del mod">
        <pc:chgData name="Amy Dasantos" userId="d07f0a65-f4d9-4803-ab94-750a976b3193" providerId="ADAL" clId="{51DD1D4E-0AF9-466D-9390-761C74DD103D}" dt="2024-11-19T13:21:43.393" v="1598" actId="2696"/>
        <pc:sldMkLst>
          <pc:docMk/>
          <pc:sldMk cId="1244807915" sldId="1630"/>
        </pc:sldMkLst>
        <pc:spChg chg="mod">
          <ac:chgData name="Amy Dasantos" userId="d07f0a65-f4d9-4803-ab94-750a976b3193" providerId="ADAL" clId="{51DD1D4E-0AF9-466D-9390-761C74DD103D}" dt="2024-11-19T12:53:33.542" v="1296"/>
          <ac:spMkLst>
            <pc:docMk/>
            <pc:sldMk cId="1244807915" sldId="1630"/>
            <ac:spMk id="5" creationId="{F5A00AED-C73D-0944-8F30-73DFA7C0B033}"/>
          </ac:spMkLst>
        </pc:spChg>
      </pc:sldChg>
      <pc:sldChg chg="modSp del mod">
        <pc:chgData name="Amy Dasantos" userId="d07f0a65-f4d9-4803-ab94-750a976b3193" providerId="ADAL" clId="{51DD1D4E-0AF9-466D-9390-761C74DD103D}" dt="2024-11-19T13:21:51.102" v="1600" actId="2696"/>
        <pc:sldMkLst>
          <pc:docMk/>
          <pc:sldMk cId="899685605" sldId="1631"/>
        </pc:sldMkLst>
        <pc:spChg chg="mod">
          <ac:chgData name="Amy Dasantos" userId="d07f0a65-f4d9-4803-ab94-750a976b3193" providerId="ADAL" clId="{51DD1D4E-0AF9-466D-9390-761C74DD103D}" dt="2024-11-19T12:41:16.136" v="1143" actId="20577"/>
          <ac:spMkLst>
            <pc:docMk/>
            <pc:sldMk cId="899685605" sldId="1631"/>
            <ac:spMk id="5" creationId="{F5A00AED-C73D-0944-8F30-73DFA7C0B033}"/>
          </ac:spMkLst>
        </pc:spChg>
      </pc:sldChg>
      <pc:sldChg chg="del">
        <pc:chgData name="Amy Dasantos" userId="d07f0a65-f4d9-4803-ab94-750a976b3193" providerId="ADAL" clId="{51DD1D4E-0AF9-466D-9390-761C74DD103D}" dt="2024-11-19T12:50:18.198" v="1278" actId="2696"/>
        <pc:sldMkLst>
          <pc:docMk/>
          <pc:sldMk cId="4023709127" sldId="1632"/>
        </pc:sldMkLst>
      </pc:sldChg>
      <pc:sldChg chg="del">
        <pc:chgData name="Amy Dasantos" userId="d07f0a65-f4d9-4803-ab94-750a976b3193" providerId="ADAL" clId="{51DD1D4E-0AF9-466D-9390-761C74DD103D}" dt="2024-11-19T13:37:41.282" v="2000" actId="2696"/>
        <pc:sldMkLst>
          <pc:docMk/>
          <pc:sldMk cId="1613003995" sldId="1634"/>
        </pc:sldMkLst>
      </pc:sldChg>
      <pc:sldChg chg="del">
        <pc:chgData name="Amy Dasantos" userId="d07f0a65-f4d9-4803-ab94-750a976b3193" providerId="ADAL" clId="{51DD1D4E-0AF9-466D-9390-761C74DD103D}" dt="2024-11-19T13:37:44.518" v="2002" actId="2696"/>
        <pc:sldMkLst>
          <pc:docMk/>
          <pc:sldMk cId="862781906" sldId="1635"/>
        </pc:sldMkLst>
      </pc:sldChg>
      <pc:sldChg chg="del">
        <pc:chgData name="Amy Dasantos" userId="d07f0a65-f4d9-4803-ab94-750a976b3193" providerId="ADAL" clId="{51DD1D4E-0AF9-466D-9390-761C74DD103D}" dt="2024-11-19T13:37:42.958" v="2001" actId="2696"/>
        <pc:sldMkLst>
          <pc:docMk/>
          <pc:sldMk cId="960784213" sldId="1639"/>
        </pc:sldMkLst>
      </pc:sldChg>
      <pc:sldChg chg="del">
        <pc:chgData name="Amy Dasantos" userId="d07f0a65-f4d9-4803-ab94-750a976b3193" providerId="ADAL" clId="{51DD1D4E-0AF9-466D-9390-761C74DD103D}" dt="2024-11-19T13:37:59.564" v="2011" actId="2696"/>
        <pc:sldMkLst>
          <pc:docMk/>
          <pc:sldMk cId="4024381164" sldId="1643"/>
        </pc:sldMkLst>
      </pc:sldChg>
      <pc:sldChg chg="del">
        <pc:chgData name="Amy Dasantos" userId="d07f0a65-f4d9-4803-ab94-750a976b3193" providerId="ADAL" clId="{51DD1D4E-0AF9-466D-9390-761C74DD103D}" dt="2024-11-19T13:38:03.368" v="2013" actId="2696"/>
        <pc:sldMkLst>
          <pc:docMk/>
          <pc:sldMk cId="416696479" sldId="2144446468"/>
        </pc:sldMkLst>
      </pc:sldChg>
      <pc:sldChg chg="del">
        <pc:chgData name="Amy Dasantos" userId="d07f0a65-f4d9-4803-ab94-750a976b3193" providerId="ADAL" clId="{51DD1D4E-0AF9-466D-9390-761C74DD103D}" dt="2024-11-19T12:23:10.851" v="711" actId="2696"/>
        <pc:sldMkLst>
          <pc:docMk/>
          <pc:sldMk cId="908441566" sldId="2144446469"/>
        </pc:sldMkLst>
      </pc:sldChg>
      <pc:sldChg chg="modSp del mod">
        <pc:chgData name="Amy Dasantos" userId="d07f0a65-f4d9-4803-ab94-750a976b3193" providerId="ADAL" clId="{51DD1D4E-0AF9-466D-9390-761C74DD103D}" dt="2024-11-19T13:21:46.305" v="1599" actId="2696"/>
        <pc:sldMkLst>
          <pc:docMk/>
          <pc:sldMk cId="412204954" sldId="2144446470"/>
        </pc:sldMkLst>
        <pc:spChg chg="mod">
          <ac:chgData name="Amy Dasantos" userId="d07f0a65-f4d9-4803-ab94-750a976b3193" providerId="ADAL" clId="{51DD1D4E-0AF9-466D-9390-761C74DD103D}" dt="2024-11-19T12:26:13.581" v="821" actId="20577"/>
          <ac:spMkLst>
            <pc:docMk/>
            <pc:sldMk cId="412204954" sldId="2144446470"/>
            <ac:spMk id="80" creationId="{EA866B1E-06C2-D34B-8D50-01397861E47D}"/>
          </ac:spMkLst>
        </pc:spChg>
      </pc:sldChg>
      <pc:sldChg chg="del">
        <pc:chgData name="Amy Dasantos" userId="d07f0a65-f4d9-4803-ab94-750a976b3193" providerId="ADAL" clId="{51DD1D4E-0AF9-466D-9390-761C74DD103D}" dt="2024-11-19T12:34:01.099" v="1020" actId="2696"/>
        <pc:sldMkLst>
          <pc:docMk/>
          <pc:sldMk cId="1643333655" sldId="2144446471"/>
        </pc:sldMkLst>
      </pc:sldChg>
      <pc:sldChg chg="modSp del mod">
        <pc:chgData name="Amy Dasantos" userId="d07f0a65-f4d9-4803-ab94-750a976b3193" providerId="ADAL" clId="{51DD1D4E-0AF9-466D-9390-761C74DD103D}" dt="2024-11-19T13:21:54.959" v="1601" actId="2696"/>
        <pc:sldMkLst>
          <pc:docMk/>
          <pc:sldMk cId="1637963640" sldId="2144446472"/>
        </pc:sldMkLst>
        <pc:spChg chg="mod">
          <ac:chgData name="Amy Dasantos" userId="d07f0a65-f4d9-4803-ab94-750a976b3193" providerId="ADAL" clId="{51DD1D4E-0AF9-466D-9390-761C74DD103D}" dt="2024-11-19T12:49:59.500" v="1274" actId="20577"/>
          <ac:spMkLst>
            <pc:docMk/>
            <pc:sldMk cId="1637963640" sldId="2144446472"/>
            <ac:spMk id="80" creationId="{EA866B1E-06C2-D34B-8D50-01397861E47D}"/>
          </ac:spMkLst>
        </pc:spChg>
      </pc:sldChg>
      <pc:sldChg chg="del">
        <pc:chgData name="Amy Dasantos" userId="d07f0a65-f4d9-4803-ab94-750a976b3193" providerId="ADAL" clId="{51DD1D4E-0AF9-466D-9390-761C74DD103D}" dt="2024-11-19T13:37:27.039" v="1993" actId="2696"/>
        <pc:sldMkLst>
          <pc:docMk/>
          <pc:sldMk cId="1025401865" sldId="2144446473"/>
        </pc:sldMkLst>
      </pc:sldChg>
      <pc:sldChg chg="del">
        <pc:chgData name="Amy Dasantos" userId="d07f0a65-f4d9-4803-ab94-750a976b3193" providerId="ADAL" clId="{51DD1D4E-0AF9-466D-9390-761C74DD103D}" dt="2024-11-19T13:36:40.372" v="1973" actId="2696"/>
        <pc:sldMkLst>
          <pc:docMk/>
          <pc:sldMk cId="2977885624" sldId="2144446475"/>
        </pc:sldMkLst>
      </pc:sldChg>
      <pc:sldChg chg="del">
        <pc:chgData name="Amy Dasantos" userId="d07f0a65-f4d9-4803-ab94-750a976b3193" providerId="ADAL" clId="{51DD1D4E-0AF9-466D-9390-761C74DD103D}" dt="2024-11-19T13:36:55.830" v="1978" actId="2696"/>
        <pc:sldMkLst>
          <pc:docMk/>
          <pc:sldMk cId="801810625" sldId="2144446476"/>
        </pc:sldMkLst>
      </pc:sldChg>
      <pc:sldChg chg="del">
        <pc:chgData name="Amy Dasantos" userId="d07f0a65-f4d9-4803-ab94-750a976b3193" providerId="ADAL" clId="{51DD1D4E-0AF9-466D-9390-761C74DD103D}" dt="2024-11-19T13:37:25.080" v="1992" actId="2696"/>
        <pc:sldMkLst>
          <pc:docMk/>
          <pc:sldMk cId="703190289" sldId="2144446477"/>
        </pc:sldMkLst>
      </pc:sldChg>
      <pc:sldChg chg="del">
        <pc:chgData name="Amy Dasantos" userId="d07f0a65-f4d9-4803-ab94-750a976b3193" providerId="ADAL" clId="{51DD1D4E-0AF9-466D-9390-761C74DD103D}" dt="2024-11-19T13:37:29.001" v="1994" actId="2696"/>
        <pc:sldMkLst>
          <pc:docMk/>
          <pc:sldMk cId="300093828" sldId="2144446478"/>
        </pc:sldMkLst>
      </pc:sldChg>
      <pc:sldChg chg="modSp mod ord">
        <pc:chgData name="Amy Dasantos" userId="d07f0a65-f4d9-4803-ab94-750a976b3193" providerId="ADAL" clId="{51DD1D4E-0AF9-466D-9390-761C74DD103D}" dt="2024-11-19T13:29:11.394" v="1890" actId="122"/>
        <pc:sldMkLst>
          <pc:docMk/>
          <pc:sldMk cId="1304057397" sldId="2144446479"/>
        </pc:sldMkLst>
        <pc:spChg chg="mod">
          <ac:chgData name="Amy Dasantos" userId="d07f0a65-f4d9-4803-ab94-750a976b3193" providerId="ADAL" clId="{51DD1D4E-0AF9-466D-9390-761C74DD103D}" dt="2024-11-19T13:29:11.394" v="1890" actId="122"/>
          <ac:spMkLst>
            <pc:docMk/>
            <pc:sldMk cId="1304057397" sldId="2144446479"/>
            <ac:spMk id="6" creationId="{126EA00D-6FA5-C84C-B63E-A95839C7CC60}"/>
          </ac:spMkLst>
        </pc:spChg>
      </pc:sldChg>
      <pc:sldChg chg="del">
        <pc:chgData name="Amy Dasantos" userId="d07f0a65-f4d9-4803-ab94-750a976b3193" providerId="ADAL" clId="{51DD1D4E-0AF9-466D-9390-761C74DD103D}" dt="2024-11-19T13:37:09.731" v="1984" actId="2696"/>
        <pc:sldMkLst>
          <pc:docMk/>
          <pc:sldMk cId="1391176275" sldId="2144446480"/>
        </pc:sldMkLst>
      </pc:sldChg>
      <pc:sldChg chg="del">
        <pc:chgData name="Amy Dasantos" userId="d07f0a65-f4d9-4803-ab94-750a976b3193" providerId="ADAL" clId="{51DD1D4E-0AF9-466D-9390-761C74DD103D}" dt="2024-11-19T13:37:06.568" v="1982" actId="2696"/>
        <pc:sldMkLst>
          <pc:docMk/>
          <pc:sldMk cId="2002673142" sldId="2144446481"/>
        </pc:sldMkLst>
      </pc:sldChg>
      <pc:sldChg chg="del">
        <pc:chgData name="Amy Dasantos" userId="d07f0a65-f4d9-4803-ab94-750a976b3193" providerId="ADAL" clId="{51DD1D4E-0AF9-466D-9390-761C74DD103D}" dt="2024-11-19T13:37:08.116" v="1983" actId="2696"/>
        <pc:sldMkLst>
          <pc:docMk/>
          <pc:sldMk cId="1019103637" sldId="2144446482"/>
        </pc:sldMkLst>
      </pc:sldChg>
      <pc:sldChg chg="del">
        <pc:chgData name="Amy Dasantos" userId="d07f0a65-f4d9-4803-ab94-750a976b3193" providerId="ADAL" clId="{51DD1D4E-0AF9-466D-9390-761C74DD103D}" dt="2024-11-19T13:37:11.647" v="1985" actId="2696"/>
        <pc:sldMkLst>
          <pc:docMk/>
          <pc:sldMk cId="1247084455" sldId="2144446483"/>
        </pc:sldMkLst>
      </pc:sldChg>
      <pc:sldChg chg="del">
        <pc:chgData name="Amy Dasantos" userId="d07f0a65-f4d9-4803-ab94-750a976b3193" providerId="ADAL" clId="{51DD1D4E-0AF9-466D-9390-761C74DD103D}" dt="2024-11-19T13:36:59.022" v="1980" actId="2696"/>
        <pc:sldMkLst>
          <pc:docMk/>
          <pc:sldMk cId="244753853" sldId="2144446484"/>
        </pc:sldMkLst>
      </pc:sldChg>
      <pc:sldChg chg="del">
        <pc:chgData name="Amy Dasantos" userId="d07f0a65-f4d9-4803-ab94-750a976b3193" providerId="ADAL" clId="{51DD1D4E-0AF9-466D-9390-761C74DD103D}" dt="2024-11-19T13:37:35.553" v="1997" actId="2696"/>
        <pc:sldMkLst>
          <pc:docMk/>
          <pc:sldMk cId="25306524" sldId="2144446485"/>
        </pc:sldMkLst>
      </pc:sldChg>
      <pc:sldChg chg="del">
        <pc:chgData name="Amy Dasantos" userId="d07f0a65-f4d9-4803-ab94-750a976b3193" providerId="ADAL" clId="{51DD1D4E-0AF9-466D-9390-761C74DD103D}" dt="2024-11-19T13:37:57.988" v="2010" actId="2696"/>
        <pc:sldMkLst>
          <pc:docMk/>
          <pc:sldMk cId="4121008534" sldId="2144446486"/>
        </pc:sldMkLst>
      </pc:sldChg>
      <pc:sldChg chg="del">
        <pc:chgData name="Amy Dasantos" userId="d07f0a65-f4d9-4803-ab94-750a976b3193" providerId="ADAL" clId="{51DD1D4E-0AF9-466D-9390-761C74DD103D}" dt="2024-11-19T13:37:13.705" v="1986" actId="2696"/>
        <pc:sldMkLst>
          <pc:docMk/>
          <pc:sldMk cId="3457901828" sldId="2144446487"/>
        </pc:sldMkLst>
      </pc:sldChg>
      <pc:sldChg chg="del">
        <pc:chgData name="Amy Dasantos" userId="d07f0a65-f4d9-4803-ab94-750a976b3193" providerId="ADAL" clId="{51DD1D4E-0AF9-466D-9390-761C74DD103D}" dt="2024-11-19T13:37:46.173" v="2003" actId="2696"/>
        <pc:sldMkLst>
          <pc:docMk/>
          <pc:sldMk cId="2956468792" sldId="2144446501"/>
        </pc:sldMkLst>
      </pc:sldChg>
      <pc:sldChg chg="del">
        <pc:chgData name="Amy Dasantos" userId="d07f0a65-f4d9-4803-ab94-750a976b3193" providerId="ADAL" clId="{51DD1D4E-0AF9-466D-9390-761C74DD103D}" dt="2024-11-19T13:38:01.297" v="2012" actId="2696"/>
        <pc:sldMkLst>
          <pc:docMk/>
          <pc:sldMk cId="3839548495" sldId="2144446502"/>
        </pc:sldMkLst>
      </pc:sldChg>
      <pc:sldChg chg="del">
        <pc:chgData name="Amy Dasantos" userId="d07f0a65-f4d9-4803-ab94-750a976b3193" providerId="ADAL" clId="{51DD1D4E-0AF9-466D-9390-761C74DD103D}" dt="2024-11-19T13:37:51.030" v="2006" actId="2696"/>
        <pc:sldMkLst>
          <pc:docMk/>
          <pc:sldMk cId="3509036110" sldId="2144446511"/>
        </pc:sldMkLst>
      </pc:sldChg>
      <pc:sldChg chg="del">
        <pc:chgData name="Amy Dasantos" userId="d07f0a65-f4d9-4803-ab94-750a976b3193" providerId="ADAL" clId="{51DD1D4E-0AF9-466D-9390-761C74DD103D}" dt="2024-11-19T13:37:37.317" v="1998" actId="2696"/>
        <pc:sldMkLst>
          <pc:docMk/>
          <pc:sldMk cId="10759728" sldId="2144446516"/>
        </pc:sldMkLst>
      </pc:sldChg>
      <pc:sldChg chg="del">
        <pc:chgData name="Amy Dasantos" userId="d07f0a65-f4d9-4803-ab94-750a976b3193" providerId="ADAL" clId="{51DD1D4E-0AF9-466D-9390-761C74DD103D}" dt="2024-11-19T13:37:39.422" v="1999" actId="2696"/>
        <pc:sldMkLst>
          <pc:docMk/>
          <pc:sldMk cId="39073841" sldId="2144446517"/>
        </pc:sldMkLst>
      </pc:sldChg>
      <pc:sldChg chg="del">
        <pc:chgData name="Amy Dasantos" userId="d07f0a65-f4d9-4803-ab94-750a976b3193" providerId="ADAL" clId="{51DD1D4E-0AF9-466D-9390-761C74DD103D}" dt="2024-11-19T13:37:33.784" v="1996" actId="2696"/>
        <pc:sldMkLst>
          <pc:docMk/>
          <pc:sldMk cId="2705683157" sldId="2144446519"/>
        </pc:sldMkLst>
      </pc:sldChg>
      <pc:sldChg chg="addSp modSp add mod ord">
        <pc:chgData name="Amy Dasantos" userId="d07f0a65-f4d9-4803-ab94-750a976b3193" providerId="ADAL" clId="{51DD1D4E-0AF9-466D-9390-761C74DD103D}" dt="2024-11-19T14:18:52.306" v="2104" actId="1076"/>
        <pc:sldMkLst>
          <pc:docMk/>
          <pc:sldMk cId="1275607786" sldId="2144446520"/>
        </pc:sldMkLst>
        <pc:spChg chg="mod">
          <ac:chgData name="Amy Dasantos" userId="d07f0a65-f4d9-4803-ab94-750a976b3193" providerId="ADAL" clId="{51DD1D4E-0AF9-466D-9390-761C74DD103D}" dt="2024-11-19T14:00:14.197" v="2093" actId="20577"/>
          <ac:spMkLst>
            <pc:docMk/>
            <pc:sldMk cId="1275607786" sldId="2144446520"/>
            <ac:spMk id="2" creationId="{AA287313-4C96-C74F-B629-2C9831E598A4}"/>
          </ac:spMkLst>
        </pc:spChg>
        <pc:spChg chg="add mod">
          <ac:chgData name="Amy Dasantos" userId="d07f0a65-f4d9-4803-ab94-750a976b3193" providerId="ADAL" clId="{51DD1D4E-0AF9-466D-9390-761C74DD103D}" dt="2024-11-19T14:15:03.358" v="2102" actId="1076"/>
          <ac:spMkLst>
            <pc:docMk/>
            <pc:sldMk cId="1275607786" sldId="2144446520"/>
            <ac:spMk id="3" creationId="{181D2A18-6CA2-91FC-E45C-9C4F6A30EF50}"/>
          </ac:spMkLst>
        </pc:spChg>
        <pc:graphicFrameChg chg="add mod modGraphic">
          <ac:chgData name="Amy Dasantos" userId="d07f0a65-f4d9-4803-ab94-750a976b3193" providerId="ADAL" clId="{51DD1D4E-0AF9-466D-9390-761C74DD103D}" dt="2024-11-19T14:18:52.306" v="2104" actId="1076"/>
          <ac:graphicFrameMkLst>
            <pc:docMk/>
            <pc:sldMk cId="1275607786" sldId="2144446520"/>
            <ac:graphicFrameMk id="5" creationId="{02367E12-97C0-22DF-9654-D48BA0D3FE43}"/>
          </ac:graphicFrameMkLst>
        </pc:graphicFrameChg>
      </pc:sldChg>
      <pc:sldChg chg="delSp modSp add mod">
        <pc:chgData name="Amy Dasantos" userId="d07f0a65-f4d9-4803-ab94-750a976b3193" providerId="ADAL" clId="{51DD1D4E-0AF9-466D-9390-761C74DD103D}" dt="2024-11-21T08:31:36.803" v="2242" actId="313"/>
        <pc:sldMkLst>
          <pc:docMk/>
          <pc:sldMk cId="3135002766" sldId="2144446521"/>
        </pc:sldMkLst>
        <pc:spChg chg="mod">
          <ac:chgData name="Amy Dasantos" userId="d07f0a65-f4d9-4803-ab94-750a976b3193" providerId="ADAL" clId="{51DD1D4E-0AF9-466D-9390-761C74DD103D}" dt="2024-11-19T14:08:43.235" v="2096" actId="20577"/>
          <ac:spMkLst>
            <pc:docMk/>
            <pc:sldMk cId="3135002766" sldId="2144446521"/>
            <ac:spMk id="2" creationId="{AA287313-4C96-C74F-B629-2C9831E598A4}"/>
          </ac:spMkLst>
        </pc:spChg>
        <pc:spChg chg="mod">
          <ac:chgData name="Amy Dasantos" userId="d07f0a65-f4d9-4803-ab94-750a976b3193" providerId="ADAL" clId="{51DD1D4E-0AF9-466D-9390-761C74DD103D}" dt="2024-11-21T08:31:36.803" v="2242" actId="313"/>
          <ac:spMkLst>
            <pc:docMk/>
            <pc:sldMk cId="3135002766" sldId="2144446521"/>
            <ac:spMk id="3" creationId="{181D2A18-6CA2-91FC-E45C-9C4F6A30EF50}"/>
          </ac:spMkLst>
        </pc:spChg>
        <pc:graphicFrameChg chg="del">
          <ac:chgData name="Amy Dasantos" userId="d07f0a65-f4d9-4803-ab94-750a976b3193" providerId="ADAL" clId="{51DD1D4E-0AF9-466D-9390-761C74DD103D}" dt="2024-11-19T11:55:00.330" v="355" actId="478"/>
          <ac:graphicFrameMkLst>
            <pc:docMk/>
            <pc:sldMk cId="3135002766" sldId="2144446521"/>
            <ac:graphicFrameMk id="5" creationId="{02367E12-97C0-22DF-9654-D48BA0D3FE43}"/>
          </ac:graphicFrameMkLst>
        </pc:graphicFrameChg>
      </pc:sldChg>
      <pc:sldChg chg="modSp add mod ord">
        <pc:chgData name="Amy Dasantos" userId="d07f0a65-f4d9-4803-ab94-750a976b3193" providerId="ADAL" clId="{51DD1D4E-0AF9-466D-9390-761C74DD103D}" dt="2024-11-19T13:22:56.296" v="1646" actId="20577"/>
        <pc:sldMkLst>
          <pc:docMk/>
          <pc:sldMk cId="2183696373" sldId="2144446522"/>
        </pc:sldMkLst>
        <pc:spChg chg="mod">
          <ac:chgData name="Amy Dasantos" userId="d07f0a65-f4d9-4803-ab94-750a976b3193" providerId="ADAL" clId="{51DD1D4E-0AF9-466D-9390-761C74DD103D}" dt="2024-11-19T13:22:56.296" v="1646" actId="20577"/>
          <ac:spMkLst>
            <pc:docMk/>
            <pc:sldMk cId="2183696373" sldId="2144446522"/>
            <ac:spMk id="2" creationId="{AA287313-4C96-C74F-B629-2C9831E598A4}"/>
          </ac:spMkLst>
        </pc:spChg>
        <pc:spChg chg="mod">
          <ac:chgData name="Amy Dasantos" userId="d07f0a65-f4d9-4803-ab94-750a976b3193" providerId="ADAL" clId="{51DD1D4E-0AF9-466D-9390-761C74DD103D}" dt="2024-11-19T13:09:55.268" v="1549" actId="1076"/>
          <ac:spMkLst>
            <pc:docMk/>
            <pc:sldMk cId="2183696373" sldId="2144446522"/>
            <ac:spMk id="3" creationId="{181D2A18-6CA2-91FC-E45C-9C4F6A30EF50}"/>
          </ac:spMkLst>
        </pc:spChg>
      </pc:sldChg>
      <pc:sldChg chg="modSp add mod ord">
        <pc:chgData name="Amy Dasantos" userId="d07f0a65-f4d9-4803-ab94-750a976b3193" providerId="ADAL" clId="{51DD1D4E-0AF9-466D-9390-761C74DD103D}" dt="2024-11-19T12:58:54.512" v="1356" actId="20577"/>
        <pc:sldMkLst>
          <pc:docMk/>
          <pc:sldMk cId="2405344900" sldId="2144446523"/>
        </pc:sldMkLst>
        <pc:spChg chg="mod">
          <ac:chgData name="Amy Dasantos" userId="d07f0a65-f4d9-4803-ab94-750a976b3193" providerId="ADAL" clId="{51DD1D4E-0AF9-466D-9390-761C74DD103D}" dt="2024-11-19T12:32:14.297" v="953" actId="20577"/>
          <ac:spMkLst>
            <pc:docMk/>
            <pc:sldMk cId="2405344900" sldId="2144446523"/>
            <ac:spMk id="2" creationId="{AA287313-4C96-C74F-B629-2C9831E598A4}"/>
          </ac:spMkLst>
        </pc:spChg>
        <pc:spChg chg="mod">
          <ac:chgData name="Amy Dasantos" userId="d07f0a65-f4d9-4803-ab94-750a976b3193" providerId="ADAL" clId="{51DD1D4E-0AF9-466D-9390-761C74DD103D}" dt="2024-11-19T12:58:54.512" v="1356" actId="20577"/>
          <ac:spMkLst>
            <pc:docMk/>
            <pc:sldMk cId="2405344900" sldId="2144446523"/>
            <ac:spMk id="3" creationId="{181D2A18-6CA2-91FC-E45C-9C4F6A30EF50}"/>
          </ac:spMkLst>
        </pc:spChg>
      </pc:sldChg>
      <pc:sldChg chg="addSp modSp add mod">
        <pc:chgData name="Amy Dasantos" userId="d07f0a65-f4d9-4803-ab94-750a976b3193" providerId="ADAL" clId="{51DD1D4E-0AF9-466D-9390-761C74DD103D}" dt="2024-11-19T12:34:20.358" v="1024" actId="1076"/>
        <pc:sldMkLst>
          <pc:docMk/>
          <pc:sldMk cId="2338603767" sldId="2144446524"/>
        </pc:sldMkLst>
        <pc:spChg chg="mod">
          <ac:chgData name="Amy Dasantos" userId="d07f0a65-f4d9-4803-ab94-750a976b3193" providerId="ADAL" clId="{51DD1D4E-0AF9-466D-9390-761C74DD103D}" dt="2024-11-19T12:34:09.631" v="1021"/>
          <ac:spMkLst>
            <pc:docMk/>
            <pc:sldMk cId="2338603767" sldId="2144446524"/>
            <ac:spMk id="2" creationId="{AA287313-4C96-C74F-B629-2C9831E598A4}"/>
          </ac:spMkLst>
        </pc:spChg>
        <pc:spChg chg="mod">
          <ac:chgData name="Amy Dasantos" userId="d07f0a65-f4d9-4803-ab94-750a976b3193" providerId="ADAL" clId="{51DD1D4E-0AF9-466D-9390-761C74DD103D}" dt="2024-11-19T12:34:17.006" v="1022" actId="6549"/>
          <ac:spMkLst>
            <pc:docMk/>
            <pc:sldMk cId="2338603767" sldId="2144446524"/>
            <ac:spMk id="3" creationId="{181D2A18-6CA2-91FC-E45C-9C4F6A30EF50}"/>
          </ac:spMkLst>
        </pc:spChg>
        <pc:picChg chg="add mod">
          <ac:chgData name="Amy Dasantos" userId="d07f0a65-f4d9-4803-ab94-750a976b3193" providerId="ADAL" clId="{51DD1D4E-0AF9-466D-9390-761C74DD103D}" dt="2024-11-19T12:34:20.358" v="1024" actId="1076"/>
          <ac:picMkLst>
            <pc:docMk/>
            <pc:sldMk cId="2338603767" sldId="2144446524"/>
            <ac:picMk id="5" creationId="{6498A752-C0C5-E5E1-883C-00CDA3B1205D}"/>
          </ac:picMkLst>
        </pc:picChg>
      </pc:sldChg>
      <pc:sldChg chg="addSp delSp modSp add del mod">
        <pc:chgData name="Amy Dasantos" userId="d07f0a65-f4d9-4803-ab94-750a976b3193" providerId="ADAL" clId="{51DD1D4E-0AF9-466D-9390-761C74DD103D}" dt="2024-11-19T13:57:37.915" v="2068" actId="2696"/>
        <pc:sldMkLst>
          <pc:docMk/>
          <pc:sldMk cId="3352928604" sldId="2144446525"/>
        </pc:sldMkLst>
        <pc:spChg chg="mod">
          <ac:chgData name="Amy Dasantos" userId="d07f0a65-f4d9-4803-ab94-750a976b3193" providerId="ADAL" clId="{51DD1D4E-0AF9-466D-9390-761C74DD103D}" dt="2024-11-19T12:35:32.800" v="1064"/>
          <ac:spMkLst>
            <pc:docMk/>
            <pc:sldMk cId="3352928604" sldId="2144446525"/>
            <ac:spMk id="2" creationId="{AA287313-4C96-C74F-B629-2C9831E598A4}"/>
          </ac:spMkLst>
        </pc:spChg>
        <pc:spChg chg="del mod">
          <ac:chgData name="Amy Dasantos" userId="d07f0a65-f4d9-4803-ab94-750a976b3193" providerId="ADAL" clId="{51DD1D4E-0AF9-466D-9390-761C74DD103D}" dt="2024-11-19T12:37:13.049" v="1070"/>
          <ac:spMkLst>
            <pc:docMk/>
            <pc:sldMk cId="3352928604" sldId="2144446525"/>
            <ac:spMk id="3" creationId="{181D2A18-6CA2-91FC-E45C-9C4F6A30EF50}"/>
          </ac:spMkLst>
        </pc:spChg>
        <pc:spChg chg="mod">
          <ac:chgData name="Amy Dasantos" userId="d07f0a65-f4d9-4803-ab94-750a976b3193" providerId="ADAL" clId="{51DD1D4E-0AF9-466D-9390-761C74DD103D}" dt="2024-11-19T12:37:22.592" v="1072" actId="208"/>
          <ac:spMkLst>
            <pc:docMk/>
            <pc:sldMk cId="3352928604" sldId="2144446525"/>
            <ac:spMk id="6" creationId="{939501D0-296A-2C0C-9093-3D97E944BFE2}"/>
          </ac:spMkLst>
        </pc:spChg>
        <pc:spChg chg="mod">
          <ac:chgData name="Amy Dasantos" userId="d07f0a65-f4d9-4803-ab94-750a976b3193" providerId="ADAL" clId="{51DD1D4E-0AF9-466D-9390-761C74DD103D}" dt="2024-11-19T12:37:16.359" v="1071" actId="208"/>
          <ac:spMkLst>
            <pc:docMk/>
            <pc:sldMk cId="3352928604" sldId="2144446525"/>
            <ac:spMk id="7" creationId="{8E6ACE3B-FE00-C57C-1D45-3048E0A50757}"/>
          </ac:spMkLst>
        </pc:spChg>
        <pc:spChg chg="mod">
          <ac:chgData name="Amy Dasantos" userId="d07f0a65-f4d9-4803-ab94-750a976b3193" providerId="ADAL" clId="{51DD1D4E-0AF9-466D-9390-761C74DD103D}" dt="2024-11-19T12:37:22.592" v="1072" actId="208"/>
          <ac:spMkLst>
            <pc:docMk/>
            <pc:sldMk cId="3352928604" sldId="2144446525"/>
            <ac:spMk id="8" creationId="{7E5D1F2D-0A8A-47FF-D14F-1F2470A75869}"/>
          </ac:spMkLst>
        </pc:spChg>
        <pc:spChg chg="mod">
          <ac:chgData name="Amy Dasantos" userId="d07f0a65-f4d9-4803-ab94-750a976b3193" providerId="ADAL" clId="{51DD1D4E-0AF9-466D-9390-761C74DD103D}" dt="2024-11-19T12:39:38.584" v="1091" actId="1076"/>
          <ac:spMkLst>
            <pc:docMk/>
            <pc:sldMk cId="3352928604" sldId="2144446525"/>
            <ac:spMk id="9" creationId="{11CD64B4-7DE7-141E-3B9F-EF36870B4087}"/>
          </ac:spMkLst>
        </pc:spChg>
        <pc:spChg chg="mod">
          <ac:chgData name="Amy Dasantos" userId="d07f0a65-f4d9-4803-ab94-750a976b3193" providerId="ADAL" clId="{51DD1D4E-0AF9-466D-9390-761C74DD103D}" dt="2024-11-19T12:40:27.794" v="1118" actId="20577"/>
          <ac:spMkLst>
            <pc:docMk/>
            <pc:sldMk cId="3352928604" sldId="2144446525"/>
            <ac:spMk id="10" creationId="{5F52706E-728E-B9BE-6E61-3DCDDDC50601}"/>
          </ac:spMkLst>
        </pc:spChg>
        <pc:spChg chg="mod">
          <ac:chgData name="Amy Dasantos" userId="d07f0a65-f4d9-4803-ab94-750a976b3193" providerId="ADAL" clId="{51DD1D4E-0AF9-466D-9390-761C74DD103D}" dt="2024-11-19T12:40:01.192" v="1094" actId="14100"/>
          <ac:spMkLst>
            <pc:docMk/>
            <pc:sldMk cId="3352928604" sldId="2144446525"/>
            <ac:spMk id="11" creationId="{6D11AAAD-E23B-A722-8A4B-D025FCB5B5F9}"/>
          </ac:spMkLst>
        </pc:spChg>
        <pc:spChg chg="mod">
          <ac:chgData name="Amy Dasantos" userId="d07f0a65-f4d9-4803-ab94-750a976b3193" providerId="ADAL" clId="{51DD1D4E-0AF9-466D-9390-761C74DD103D}" dt="2024-11-19T12:37:43.494" v="1075" actId="208"/>
          <ac:spMkLst>
            <pc:docMk/>
            <pc:sldMk cId="3352928604" sldId="2144446525"/>
            <ac:spMk id="12" creationId="{4BAA6566-43BC-E088-126E-0CC3D15FFB5A}"/>
          </ac:spMkLst>
        </pc:spChg>
        <pc:spChg chg="mod">
          <ac:chgData name="Amy Dasantos" userId="d07f0a65-f4d9-4803-ab94-750a976b3193" providerId="ADAL" clId="{51DD1D4E-0AF9-466D-9390-761C74DD103D}" dt="2024-11-19T12:37:22.592" v="1072" actId="208"/>
          <ac:spMkLst>
            <pc:docMk/>
            <pc:sldMk cId="3352928604" sldId="2144446525"/>
            <ac:spMk id="13" creationId="{90141E0A-502E-BD48-B6BF-CDAA39CAABBC}"/>
          </ac:spMkLst>
        </pc:spChg>
        <pc:spChg chg="mod">
          <ac:chgData name="Amy Dasantos" userId="d07f0a65-f4d9-4803-ab94-750a976b3193" providerId="ADAL" clId="{51DD1D4E-0AF9-466D-9390-761C74DD103D}" dt="2024-11-19T12:36:45.664" v="1066"/>
          <ac:spMkLst>
            <pc:docMk/>
            <pc:sldMk cId="3352928604" sldId="2144446525"/>
            <ac:spMk id="14" creationId="{28F07CD6-6851-C440-8133-8E2603310715}"/>
          </ac:spMkLst>
        </pc:spChg>
        <pc:spChg chg="mod">
          <ac:chgData name="Amy Dasantos" userId="d07f0a65-f4d9-4803-ab94-750a976b3193" providerId="ADAL" clId="{51DD1D4E-0AF9-466D-9390-761C74DD103D}" dt="2024-11-19T12:36:45.664" v="1066"/>
          <ac:spMkLst>
            <pc:docMk/>
            <pc:sldMk cId="3352928604" sldId="2144446525"/>
            <ac:spMk id="15" creationId="{4D7B5206-161D-C64D-E27B-95B004DA4D6D}"/>
          </ac:spMkLst>
        </pc:spChg>
        <pc:grpChg chg="add mod">
          <ac:chgData name="Amy Dasantos" userId="d07f0a65-f4d9-4803-ab94-750a976b3193" providerId="ADAL" clId="{51DD1D4E-0AF9-466D-9390-761C74DD103D}" dt="2024-11-19T12:36:45.664" v="1066"/>
          <ac:grpSpMkLst>
            <pc:docMk/>
            <pc:sldMk cId="3352928604" sldId="2144446525"/>
            <ac:grpSpMk id="5" creationId="{A8302A26-6834-1017-50D9-DAB04D88A864}"/>
          </ac:grpSpMkLst>
        </pc:grpChg>
        <pc:cxnChg chg="mod">
          <ac:chgData name="Amy Dasantos" userId="d07f0a65-f4d9-4803-ab94-750a976b3193" providerId="ADAL" clId="{51DD1D4E-0AF9-466D-9390-761C74DD103D}" dt="2024-11-19T12:37:30.401" v="1073" actId="208"/>
          <ac:cxnSpMkLst>
            <pc:docMk/>
            <pc:sldMk cId="3352928604" sldId="2144446525"/>
            <ac:cxnSpMk id="16" creationId="{BF654C9C-0996-FAFE-710B-FB5283B02553}"/>
          </ac:cxnSpMkLst>
        </pc:cxnChg>
        <pc:cxnChg chg="mod">
          <ac:chgData name="Amy Dasantos" userId="d07f0a65-f4d9-4803-ab94-750a976b3193" providerId="ADAL" clId="{51DD1D4E-0AF9-466D-9390-761C74DD103D}" dt="2024-11-19T12:37:30.401" v="1073" actId="208"/>
          <ac:cxnSpMkLst>
            <pc:docMk/>
            <pc:sldMk cId="3352928604" sldId="2144446525"/>
            <ac:cxnSpMk id="17" creationId="{91306026-6A8B-E526-CE0C-477126A3B7C6}"/>
          </ac:cxnSpMkLst>
        </pc:cxnChg>
        <pc:cxnChg chg="del mod">
          <ac:chgData name="Amy Dasantos" userId="d07f0a65-f4d9-4803-ab94-750a976b3193" providerId="ADAL" clId="{51DD1D4E-0AF9-466D-9390-761C74DD103D}" dt="2024-11-19T12:38:46.351" v="1081" actId="478"/>
          <ac:cxnSpMkLst>
            <pc:docMk/>
            <pc:sldMk cId="3352928604" sldId="2144446525"/>
            <ac:cxnSpMk id="18" creationId="{B15A5F41-3C25-2668-5314-063CA2481FC3}"/>
          </ac:cxnSpMkLst>
        </pc:cxnChg>
        <pc:cxnChg chg="del mod">
          <ac:chgData name="Amy Dasantos" userId="d07f0a65-f4d9-4803-ab94-750a976b3193" providerId="ADAL" clId="{51DD1D4E-0AF9-466D-9390-761C74DD103D}" dt="2024-11-19T12:38:54.900" v="1083" actId="478"/>
          <ac:cxnSpMkLst>
            <pc:docMk/>
            <pc:sldMk cId="3352928604" sldId="2144446525"/>
            <ac:cxnSpMk id="19" creationId="{A2854059-E193-5478-064C-D08835075A74}"/>
          </ac:cxnSpMkLst>
        </pc:cxnChg>
        <pc:cxnChg chg="mod">
          <ac:chgData name="Amy Dasantos" userId="d07f0a65-f4d9-4803-ab94-750a976b3193" providerId="ADAL" clId="{51DD1D4E-0AF9-466D-9390-761C74DD103D}" dt="2024-11-19T12:40:04.736" v="1095" actId="14100"/>
          <ac:cxnSpMkLst>
            <pc:docMk/>
            <pc:sldMk cId="3352928604" sldId="2144446525"/>
            <ac:cxnSpMk id="20" creationId="{0851E34F-1DD2-B9BC-2829-C8991F41AAD0}"/>
          </ac:cxnSpMkLst>
        </pc:cxnChg>
        <pc:cxnChg chg="mod">
          <ac:chgData name="Amy Dasantos" userId="d07f0a65-f4d9-4803-ab94-750a976b3193" providerId="ADAL" clId="{51DD1D4E-0AF9-466D-9390-761C74DD103D}" dt="2024-11-19T12:40:04.736" v="1095" actId="14100"/>
          <ac:cxnSpMkLst>
            <pc:docMk/>
            <pc:sldMk cId="3352928604" sldId="2144446525"/>
            <ac:cxnSpMk id="21" creationId="{F2707358-C9A9-28FB-D74B-A8FCEC7441CA}"/>
          </ac:cxnSpMkLst>
        </pc:cxnChg>
        <pc:cxnChg chg="add del mod">
          <ac:chgData name="Amy Dasantos" userId="d07f0a65-f4d9-4803-ab94-750a976b3193" providerId="ADAL" clId="{51DD1D4E-0AF9-466D-9390-761C74DD103D}" dt="2024-11-19T12:39:15.595" v="1087" actId="478"/>
          <ac:cxnSpMkLst>
            <pc:docMk/>
            <pc:sldMk cId="3352928604" sldId="2144446525"/>
            <ac:cxnSpMk id="24" creationId="{50A282E0-75B8-4DBC-5894-26D5EE14C0A2}"/>
          </ac:cxnSpMkLst>
        </pc:cxnChg>
        <pc:cxnChg chg="add mod">
          <ac:chgData name="Amy Dasantos" userId="d07f0a65-f4d9-4803-ab94-750a976b3193" providerId="ADAL" clId="{51DD1D4E-0AF9-466D-9390-761C74DD103D}" dt="2024-11-19T12:40:01.192" v="1094" actId="14100"/>
          <ac:cxnSpMkLst>
            <pc:docMk/>
            <pc:sldMk cId="3352928604" sldId="2144446525"/>
            <ac:cxnSpMk id="26" creationId="{C6E9BDDF-012C-25B4-BD6D-D196C5CD07FD}"/>
          </ac:cxnSpMkLst>
        </pc:cxnChg>
        <pc:cxnChg chg="add mod">
          <ac:chgData name="Amy Dasantos" userId="d07f0a65-f4d9-4803-ab94-750a976b3193" providerId="ADAL" clId="{51DD1D4E-0AF9-466D-9390-761C74DD103D}" dt="2024-11-19T12:39:25.169" v="1089" actId="208"/>
          <ac:cxnSpMkLst>
            <pc:docMk/>
            <pc:sldMk cId="3352928604" sldId="2144446525"/>
            <ac:cxnSpMk id="29" creationId="{AEBBAD49-E682-7940-E20C-6DF9849C7477}"/>
          </ac:cxnSpMkLst>
        </pc:cxnChg>
      </pc:sldChg>
      <pc:sldChg chg="addSp delSp modSp add mod ord">
        <pc:chgData name="Amy Dasantos" userId="d07f0a65-f4d9-4803-ab94-750a976b3193" providerId="ADAL" clId="{51DD1D4E-0AF9-466D-9390-761C74DD103D}" dt="2024-11-19T12:49:03.516" v="1232" actId="1076"/>
        <pc:sldMkLst>
          <pc:docMk/>
          <pc:sldMk cId="1393562402" sldId="2144446526"/>
        </pc:sldMkLst>
        <pc:spChg chg="mod">
          <ac:chgData name="Amy Dasantos" userId="d07f0a65-f4d9-4803-ab94-750a976b3193" providerId="ADAL" clId="{51DD1D4E-0AF9-466D-9390-761C74DD103D}" dt="2024-11-19T12:41:33.415" v="1164" actId="20577"/>
          <ac:spMkLst>
            <pc:docMk/>
            <pc:sldMk cId="1393562402" sldId="2144446526"/>
            <ac:spMk id="2" creationId="{AA287313-4C96-C74F-B629-2C9831E598A4}"/>
          </ac:spMkLst>
        </pc:spChg>
        <pc:spChg chg="mod">
          <ac:chgData name="Amy Dasantos" userId="d07f0a65-f4d9-4803-ab94-750a976b3193" providerId="ADAL" clId="{51DD1D4E-0AF9-466D-9390-761C74DD103D}" dt="2024-11-19T12:48:59.448" v="1231" actId="6549"/>
          <ac:spMkLst>
            <pc:docMk/>
            <pc:sldMk cId="1393562402" sldId="2144446526"/>
            <ac:spMk id="3" creationId="{181D2A18-6CA2-91FC-E45C-9C4F6A30EF50}"/>
          </ac:spMkLst>
        </pc:spChg>
        <pc:picChg chg="add del mod">
          <ac:chgData name="Amy Dasantos" userId="d07f0a65-f4d9-4803-ab94-750a976b3193" providerId="ADAL" clId="{51DD1D4E-0AF9-466D-9390-761C74DD103D}" dt="2024-11-19T12:47:45.957" v="1180" actId="478"/>
          <ac:picMkLst>
            <pc:docMk/>
            <pc:sldMk cId="1393562402" sldId="2144446526"/>
            <ac:picMk id="6" creationId="{CC12A7CC-FF67-7BAE-DAA2-684CFAE63B51}"/>
          </ac:picMkLst>
        </pc:picChg>
        <pc:picChg chg="add mod">
          <ac:chgData name="Amy Dasantos" userId="d07f0a65-f4d9-4803-ab94-750a976b3193" providerId="ADAL" clId="{51DD1D4E-0AF9-466D-9390-761C74DD103D}" dt="2024-11-19T12:49:03.516" v="1232" actId="1076"/>
          <ac:picMkLst>
            <pc:docMk/>
            <pc:sldMk cId="1393562402" sldId="2144446526"/>
            <ac:picMk id="7" creationId="{35003EBD-6228-632D-9965-AC75AC157317}"/>
          </ac:picMkLst>
        </pc:picChg>
      </pc:sldChg>
      <pc:sldChg chg="addSp modSp add mod ord">
        <pc:chgData name="Amy Dasantos" userId="d07f0a65-f4d9-4803-ab94-750a976b3193" providerId="ADAL" clId="{51DD1D4E-0AF9-466D-9390-761C74DD103D}" dt="2024-11-19T13:11:46.867" v="1552" actId="1076"/>
        <pc:sldMkLst>
          <pc:docMk/>
          <pc:sldMk cId="2904190573" sldId="2144446527"/>
        </pc:sldMkLst>
        <pc:spChg chg="mod">
          <ac:chgData name="Amy Dasantos" userId="d07f0a65-f4d9-4803-ab94-750a976b3193" providerId="ADAL" clId="{51DD1D4E-0AF9-466D-9390-761C74DD103D}" dt="2024-11-19T12:59:57.099" v="1357"/>
          <ac:spMkLst>
            <pc:docMk/>
            <pc:sldMk cId="2904190573" sldId="2144446527"/>
            <ac:spMk id="2" creationId="{AA287313-4C96-C74F-B629-2C9831E598A4}"/>
          </ac:spMkLst>
        </pc:spChg>
        <pc:spChg chg="mod">
          <ac:chgData name="Amy Dasantos" userId="d07f0a65-f4d9-4803-ab94-750a976b3193" providerId="ADAL" clId="{51DD1D4E-0AF9-466D-9390-761C74DD103D}" dt="2024-11-19T13:01:31.882" v="1384" actId="20577"/>
          <ac:spMkLst>
            <pc:docMk/>
            <pc:sldMk cId="2904190573" sldId="2144446527"/>
            <ac:spMk id="3" creationId="{181D2A18-6CA2-91FC-E45C-9C4F6A30EF50}"/>
          </ac:spMkLst>
        </pc:spChg>
        <pc:picChg chg="add mod">
          <ac:chgData name="Amy Dasantos" userId="d07f0a65-f4d9-4803-ab94-750a976b3193" providerId="ADAL" clId="{51DD1D4E-0AF9-466D-9390-761C74DD103D}" dt="2024-11-19T13:11:46.867" v="1552" actId="1076"/>
          <ac:picMkLst>
            <pc:docMk/>
            <pc:sldMk cId="2904190573" sldId="2144446527"/>
            <ac:picMk id="5" creationId="{5D6427B2-5163-0BCA-A5AD-D49216407D98}"/>
          </ac:picMkLst>
        </pc:picChg>
      </pc:sldChg>
      <pc:sldChg chg="modSp add mod">
        <pc:chgData name="Amy Dasantos" userId="d07f0a65-f4d9-4803-ab94-750a976b3193" providerId="ADAL" clId="{51DD1D4E-0AF9-466D-9390-761C74DD103D}" dt="2024-11-19T13:23:49.521" v="1676" actId="20577"/>
        <pc:sldMkLst>
          <pc:docMk/>
          <pc:sldMk cId="224145806" sldId="2144446528"/>
        </pc:sldMkLst>
        <pc:spChg chg="mod">
          <ac:chgData name="Amy Dasantos" userId="d07f0a65-f4d9-4803-ab94-750a976b3193" providerId="ADAL" clId="{51DD1D4E-0AF9-466D-9390-761C74DD103D}" dt="2024-11-19T13:23:49.521" v="1676" actId="20577"/>
          <ac:spMkLst>
            <pc:docMk/>
            <pc:sldMk cId="224145806" sldId="2144446528"/>
            <ac:spMk id="10" creationId="{3CB1BBB7-8144-EF45-BB5D-3C8BB5E0F055}"/>
          </ac:spMkLst>
        </pc:spChg>
      </pc:sldChg>
      <pc:sldChg chg="modSp add mod ord">
        <pc:chgData name="Amy Dasantos" userId="d07f0a65-f4d9-4803-ab94-750a976b3193" providerId="ADAL" clId="{51DD1D4E-0AF9-466D-9390-761C74DD103D}" dt="2024-11-19T13:09:39.581" v="1545" actId="1076"/>
        <pc:sldMkLst>
          <pc:docMk/>
          <pc:sldMk cId="2136636094" sldId="2144446529"/>
        </pc:sldMkLst>
        <pc:spChg chg="mod">
          <ac:chgData name="Amy Dasantos" userId="d07f0a65-f4d9-4803-ab94-750a976b3193" providerId="ADAL" clId="{51DD1D4E-0AF9-466D-9390-761C74DD103D}" dt="2024-11-19T13:09:39.581" v="1545" actId="1076"/>
          <ac:spMkLst>
            <pc:docMk/>
            <pc:sldMk cId="2136636094" sldId="2144446529"/>
            <ac:spMk id="5" creationId="{B1C28A5B-E839-317F-E08A-9670D6108B88}"/>
          </ac:spMkLst>
        </pc:spChg>
        <pc:spChg chg="mod">
          <ac:chgData name="Amy Dasantos" userId="d07f0a65-f4d9-4803-ab94-750a976b3193" providerId="ADAL" clId="{51DD1D4E-0AF9-466D-9390-761C74DD103D}" dt="2024-11-19T13:09:17.299" v="1541" actId="1076"/>
          <ac:spMkLst>
            <pc:docMk/>
            <pc:sldMk cId="2136636094" sldId="2144446529"/>
            <ac:spMk id="15" creationId="{798ACA1E-C8EF-544E-B766-266276536702}"/>
          </ac:spMkLst>
        </pc:spChg>
        <pc:spChg chg="mod">
          <ac:chgData name="Amy Dasantos" userId="d07f0a65-f4d9-4803-ab94-750a976b3193" providerId="ADAL" clId="{51DD1D4E-0AF9-466D-9390-761C74DD103D}" dt="2024-11-19T13:09:17.299" v="1541" actId="1076"/>
          <ac:spMkLst>
            <pc:docMk/>
            <pc:sldMk cId="2136636094" sldId="2144446529"/>
            <ac:spMk id="16" creationId="{F5349B59-FF92-8C44-9BA2-CA658237885B}"/>
          </ac:spMkLst>
        </pc:spChg>
        <pc:spChg chg="mod">
          <ac:chgData name="Amy Dasantos" userId="d07f0a65-f4d9-4803-ab94-750a976b3193" providerId="ADAL" clId="{51DD1D4E-0AF9-466D-9390-761C74DD103D}" dt="2024-11-19T13:09:17.299" v="1541" actId="1076"/>
          <ac:spMkLst>
            <pc:docMk/>
            <pc:sldMk cId="2136636094" sldId="2144446529"/>
            <ac:spMk id="17" creationId="{42461259-C110-E74F-8AFA-36DB89A211F0}"/>
          </ac:spMkLst>
        </pc:spChg>
        <pc:spChg chg="mod">
          <ac:chgData name="Amy Dasantos" userId="d07f0a65-f4d9-4803-ab94-750a976b3193" providerId="ADAL" clId="{51DD1D4E-0AF9-466D-9390-761C74DD103D}" dt="2024-11-19T13:09:29.899" v="1543" actId="2711"/>
          <ac:spMkLst>
            <pc:docMk/>
            <pc:sldMk cId="2136636094" sldId="2144446529"/>
            <ac:spMk id="20" creationId="{BF870B27-D80D-8E48-B4D0-69690B66975B}"/>
          </ac:spMkLst>
        </pc:spChg>
        <pc:spChg chg="mod">
          <ac:chgData name="Amy Dasantos" userId="d07f0a65-f4d9-4803-ab94-750a976b3193" providerId="ADAL" clId="{51DD1D4E-0AF9-466D-9390-761C74DD103D}" dt="2024-11-19T13:09:17.299" v="1541" actId="1076"/>
          <ac:spMkLst>
            <pc:docMk/>
            <pc:sldMk cId="2136636094" sldId="2144446529"/>
            <ac:spMk id="22" creationId="{20DCC752-B824-914E-99DF-132A279E97B1}"/>
          </ac:spMkLst>
        </pc:spChg>
        <pc:spChg chg="mod">
          <ac:chgData name="Amy Dasantos" userId="d07f0a65-f4d9-4803-ab94-750a976b3193" providerId="ADAL" clId="{51DD1D4E-0AF9-466D-9390-761C74DD103D}" dt="2024-11-19T13:09:17.299" v="1541" actId="1076"/>
          <ac:spMkLst>
            <pc:docMk/>
            <pc:sldMk cId="2136636094" sldId="2144446529"/>
            <ac:spMk id="23" creationId="{0E747F6D-5CCE-014D-BFD7-0D494614570D}"/>
          </ac:spMkLst>
        </pc:spChg>
        <pc:spChg chg="mod">
          <ac:chgData name="Amy Dasantos" userId="d07f0a65-f4d9-4803-ab94-750a976b3193" providerId="ADAL" clId="{51DD1D4E-0AF9-466D-9390-761C74DD103D}" dt="2024-11-19T13:09:17.299" v="1541" actId="1076"/>
          <ac:spMkLst>
            <pc:docMk/>
            <pc:sldMk cId="2136636094" sldId="2144446529"/>
            <ac:spMk id="24" creationId="{CF70682F-C5E3-3F4A-A439-D16D0B69E96B}"/>
          </ac:spMkLst>
        </pc:spChg>
        <pc:spChg chg="mod">
          <ac:chgData name="Amy Dasantos" userId="d07f0a65-f4d9-4803-ab94-750a976b3193" providerId="ADAL" clId="{51DD1D4E-0AF9-466D-9390-761C74DD103D}" dt="2024-11-19T13:09:17.299" v="1541" actId="1076"/>
          <ac:spMkLst>
            <pc:docMk/>
            <pc:sldMk cId="2136636094" sldId="2144446529"/>
            <ac:spMk id="25" creationId="{A9516F94-66BE-C24B-B770-4E22DF7F75DF}"/>
          </ac:spMkLst>
        </pc:spChg>
        <pc:spChg chg="mod">
          <ac:chgData name="Amy Dasantos" userId="d07f0a65-f4d9-4803-ab94-750a976b3193" providerId="ADAL" clId="{51DD1D4E-0AF9-466D-9390-761C74DD103D}" dt="2024-11-19T13:09:17.299" v="1541" actId="1076"/>
          <ac:spMkLst>
            <pc:docMk/>
            <pc:sldMk cId="2136636094" sldId="2144446529"/>
            <ac:spMk id="26" creationId="{EC5733E5-3FA3-1A40-A930-C6346C22C7F2}"/>
          </ac:spMkLst>
        </pc:spChg>
        <pc:spChg chg="mod">
          <ac:chgData name="Amy Dasantos" userId="d07f0a65-f4d9-4803-ab94-750a976b3193" providerId="ADAL" clId="{51DD1D4E-0AF9-466D-9390-761C74DD103D}" dt="2024-11-19T13:09:17.299" v="1541" actId="1076"/>
          <ac:spMkLst>
            <pc:docMk/>
            <pc:sldMk cId="2136636094" sldId="2144446529"/>
            <ac:spMk id="27" creationId="{95E66170-B002-6A4D-852D-40261F19EC81}"/>
          </ac:spMkLst>
        </pc:spChg>
        <pc:picChg chg="mod">
          <ac:chgData name="Amy Dasantos" userId="d07f0a65-f4d9-4803-ab94-750a976b3193" providerId="ADAL" clId="{51DD1D4E-0AF9-466D-9390-761C74DD103D}" dt="2024-11-19T13:09:17.299" v="1541" actId="1076"/>
          <ac:picMkLst>
            <pc:docMk/>
            <pc:sldMk cId="2136636094" sldId="2144446529"/>
            <ac:picMk id="7" creationId="{67000E74-8B25-0447-95BC-4139DBAC3878}"/>
          </ac:picMkLst>
        </pc:picChg>
        <pc:picChg chg="mod">
          <ac:chgData name="Amy Dasantos" userId="d07f0a65-f4d9-4803-ab94-750a976b3193" providerId="ADAL" clId="{51DD1D4E-0AF9-466D-9390-761C74DD103D}" dt="2024-11-19T13:09:17.299" v="1541" actId="1076"/>
          <ac:picMkLst>
            <pc:docMk/>
            <pc:sldMk cId="2136636094" sldId="2144446529"/>
            <ac:picMk id="18" creationId="{A517121E-7CA0-A841-8D9A-76352030486A}"/>
          </ac:picMkLst>
        </pc:picChg>
        <pc:picChg chg="mod">
          <ac:chgData name="Amy Dasantos" userId="d07f0a65-f4d9-4803-ab94-750a976b3193" providerId="ADAL" clId="{51DD1D4E-0AF9-466D-9390-761C74DD103D}" dt="2024-11-19T13:09:17.299" v="1541" actId="1076"/>
          <ac:picMkLst>
            <pc:docMk/>
            <pc:sldMk cId="2136636094" sldId="2144446529"/>
            <ac:picMk id="29" creationId="{AAF110A5-A7DC-AD46-ABA7-F5F25FB5096A}"/>
          </ac:picMkLst>
        </pc:picChg>
      </pc:sldChg>
      <pc:sldChg chg="add del setBg">
        <pc:chgData name="Amy Dasantos" userId="d07f0a65-f4d9-4803-ab94-750a976b3193" providerId="ADAL" clId="{51DD1D4E-0AF9-466D-9390-761C74DD103D}" dt="2024-11-19T13:02:01.499" v="1386" actId="2696"/>
        <pc:sldMkLst>
          <pc:docMk/>
          <pc:sldMk cId="3736851397" sldId="2144446529"/>
        </pc:sldMkLst>
      </pc:sldChg>
      <pc:sldChg chg="delSp modSp add mod">
        <pc:chgData name="Amy Dasantos" userId="d07f0a65-f4d9-4803-ab94-750a976b3193" providerId="ADAL" clId="{51DD1D4E-0AF9-466D-9390-761C74DD103D}" dt="2024-11-19T13:28:34.072" v="1882"/>
        <pc:sldMkLst>
          <pc:docMk/>
          <pc:sldMk cId="3626855527" sldId="2144446530"/>
        </pc:sldMkLst>
        <pc:spChg chg="mod">
          <ac:chgData name="Amy Dasantos" userId="d07f0a65-f4d9-4803-ab94-750a976b3193" providerId="ADAL" clId="{51DD1D4E-0AF9-466D-9390-761C74DD103D}" dt="2024-11-19T13:24:23.866" v="1714" actId="20577"/>
          <ac:spMkLst>
            <pc:docMk/>
            <pc:sldMk cId="3626855527" sldId="2144446530"/>
            <ac:spMk id="2" creationId="{AA287313-4C96-C74F-B629-2C9831E598A4}"/>
          </ac:spMkLst>
        </pc:spChg>
        <pc:spChg chg="mod">
          <ac:chgData name="Amy Dasantos" userId="d07f0a65-f4d9-4803-ab94-750a976b3193" providerId="ADAL" clId="{51DD1D4E-0AF9-466D-9390-761C74DD103D}" dt="2024-11-19T13:28:34.072" v="1882"/>
          <ac:spMkLst>
            <pc:docMk/>
            <pc:sldMk cId="3626855527" sldId="2144446530"/>
            <ac:spMk id="3" creationId="{181D2A18-6CA2-91FC-E45C-9C4F6A30EF50}"/>
          </ac:spMkLst>
        </pc:spChg>
        <pc:picChg chg="del">
          <ac:chgData name="Amy Dasantos" userId="d07f0a65-f4d9-4803-ab94-750a976b3193" providerId="ADAL" clId="{51DD1D4E-0AF9-466D-9390-761C74DD103D}" dt="2024-11-19T13:18:04.686" v="1583" actId="478"/>
          <ac:picMkLst>
            <pc:docMk/>
            <pc:sldMk cId="3626855527" sldId="2144446530"/>
            <ac:picMk id="5" creationId="{5D6427B2-5163-0BCA-A5AD-D49216407D98}"/>
          </ac:picMkLst>
        </pc:picChg>
      </pc:sldChg>
      <pc:sldChg chg="modSp add mod">
        <pc:chgData name="Amy Dasantos" userId="d07f0a65-f4d9-4803-ab94-750a976b3193" providerId="ADAL" clId="{51DD1D4E-0AF9-466D-9390-761C74DD103D}" dt="2024-11-19T13:34:04.488" v="1958" actId="1076"/>
        <pc:sldMkLst>
          <pc:docMk/>
          <pc:sldMk cId="1933402575" sldId="2144446531"/>
        </pc:sldMkLst>
        <pc:spChg chg="mod">
          <ac:chgData name="Amy Dasantos" userId="d07f0a65-f4d9-4803-ab94-750a976b3193" providerId="ADAL" clId="{51DD1D4E-0AF9-466D-9390-761C74DD103D}" dt="2024-11-19T13:30:06.656" v="1907" actId="20577"/>
          <ac:spMkLst>
            <pc:docMk/>
            <pc:sldMk cId="1933402575" sldId="2144446531"/>
            <ac:spMk id="2" creationId="{AA287313-4C96-C74F-B629-2C9831E598A4}"/>
          </ac:spMkLst>
        </pc:spChg>
        <pc:spChg chg="mod">
          <ac:chgData name="Amy Dasantos" userId="d07f0a65-f4d9-4803-ab94-750a976b3193" providerId="ADAL" clId="{51DD1D4E-0AF9-466D-9390-761C74DD103D}" dt="2024-11-19T13:34:04.488" v="1958" actId="1076"/>
          <ac:spMkLst>
            <pc:docMk/>
            <pc:sldMk cId="1933402575" sldId="2144446531"/>
            <ac:spMk id="3" creationId="{181D2A18-6CA2-91FC-E45C-9C4F6A30EF50}"/>
          </ac:spMkLst>
        </pc:spChg>
      </pc:sldChg>
      <pc:sldChg chg="modSp add mod">
        <pc:chgData name="Amy Dasantos" userId="d07f0a65-f4d9-4803-ab94-750a976b3193" providerId="ADAL" clId="{51DD1D4E-0AF9-466D-9390-761C74DD103D}" dt="2024-11-19T13:36:24.636" v="1972" actId="6549"/>
        <pc:sldMkLst>
          <pc:docMk/>
          <pc:sldMk cId="3800880500" sldId="2144446532"/>
        </pc:sldMkLst>
        <pc:spChg chg="mod">
          <ac:chgData name="Amy Dasantos" userId="d07f0a65-f4d9-4803-ab94-750a976b3193" providerId="ADAL" clId="{51DD1D4E-0AF9-466D-9390-761C74DD103D}" dt="2024-11-19T13:36:24.636" v="1972" actId="6549"/>
          <ac:spMkLst>
            <pc:docMk/>
            <pc:sldMk cId="3800880500" sldId="2144446532"/>
            <ac:spMk id="3" creationId="{181D2A18-6CA2-91FC-E45C-9C4F6A30EF50}"/>
          </ac:spMkLst>
        </pc:spChg>
      </pc:sldChg>
      <pc:sldMasterChg chg="delSldLayout modSldLayout">
        <pc:chgData name="Amy Dasantos" userId="d07f0a65-f4d9-4803-ab94-750a976b3193" providerId="ADAL" clId="{51DD1D4E-0AF9-466D-9390-761C74DD103D}" dt="2024-11-19T13:38:08.586" v="2016" actId="2696"/>
        <pc:sldMasterMkLst>
          <pc:docMk/>
          <pc:sldMasterMk cId="927368789" sldId="2147483660"/>
        </pc:sldMasterMkLst>
        <pc:sldLayoutChg chg="delSp modSp mod">
          <pc:chgData name="Amy Dasantos" userId="d07f0a65-f4d9-4803-ab94-750a976b3193" providerId="ADAL" clId="{51DD1D4E-0AF9-466D-9390-761C74DD103D}" dt="2024-11-19T11:50:05.787" v="280" actId="14100"/>
          <pc:sldLayoutMkLst>
            <pc:docMk/>
            <pc:sldMasterMk cId="927368789" sldId="2147483660"/>
            <pc:sldLayoutMk cId="2692628603" sldId="2147483664"/>
          </pc:sldLayoutMkLst>
          <pc:spChg chg="mod">
            <ac:chgData name="Amy Dasantos" userId="d07f0a65-f4d9-4803-ab94-750a976b3193" providerId="ADAL" clId="{51DD1D4E-0AF9-466D-9390-761C74DD103D}" dt="2024-11-19T11:50:05.787" v="280" actId="14100"/>
            <ac:spMkLst>
              <pc:docMk/>
              <pc:sldMasterMk cId="927368789" sldId="2147483660"/>
              <pc:sldLayoutMk cId="2692628603" sldId="2147483664"/>
              <ac:spMk id="9" creationId="{3CA0D677-3B5C-2145-9212-F716B5743F95}"/>
            </ac:spMkLst>
          </pc:spChg>
          <pc:spChg chg="mod">
            <ac:chgData name="Amy Dasantos" userId="d07f0a65-f4d9-4803-ab94-750a976b3193" providerId="ADAL" clId="{51DD1D4E-0AF9-466D-9390-761C74DD103D}" dt="2024-11-19T11:49:57.930" v="278" actId="1076"/>
            <ac:spMkLst>
              <pc:docMk/>
              <pc:sldMasterMk cId="927368789" sldId="2147483660"/>
              <pc:sldLayoutMk cId="2692628603" sldId="2147483664"/>
              <ac:spMk id="10" creationId="{D3394D4E-A521-1C4D-97E4-BDF7EA31BF43}"/>
            </ac:spMkLst>
          </pc:spChg>
          <pc:spChg chg="mod">
            <ac:chgData name="Amy Dasantos" userId="d07f0a65-f4d9-4803-ab94-750a976b3193" providerId="ADAL" clId="{51DD1D4E-0AF9-466D-9390-761C74DD103D}" dt="2024-11-19T11:49:54.939" v="277" actId="1076"/>
            <ac:spMkLst>
              <pc:docMk/>
              <pc:sldMasterMk cId="927368789" sldId="2147483660"/>
              <pc:sldLayoutMk cId="2692628603" sldId="2147483664"/>
              <ac:spMk id="21" creationId="{17C7944E-2460-A041-800B-3EB76FF5329A}"/>
            </ac:spMkLst>
          </pc:spChg>
          <pc:picChg chg="del">
            <ac:chgData name="Amy Dasantos" userId="d07f0a65-f4d9-4803-ab94-750a976b3193" providerId="ADAL" clId="{51DD1D4E-0AF9-466D-9390-761C74DD103D}" dt="2024-11-19T11:49:39.706" v="275" actId="478"/>
            <ac:picMkLst>
              <pc:docMk/>
              <pc:sldMasterMk cId="927368789" sldId="2147483660"/>
              <pc:sldLayoutMk cId="2692628603" sldId="2147483664"/>
              <ac:picMk id="31" creationId="{320C6178-AAD5-6044-9CA8-A25A7B5E7195}"/>
            </ac:picMkLst>
          </pc:picChg>
          <pc:picChg chg="del">
            <ac:chgData name="Amy Dasantos" userId="d07f0a65-f4d9-4803-ab94-750a976b3193" providerId="ADAL" clId="{51DD1D4E-0AF9-466D-9390-761C74DD103D}" dt="2024-11-19T11:49:41.554" v="276" actId="478"/>
            <ac:picMkLst>
              <pc:docMk/>
              <pc:sldMasterMk cId="927368789" sldId="2147483660"/>
              <pc:sldLayoutMk cId="2692628603" sldId="2147483664"/>
              <ac:picMk id="32" creationId="{D1656477-D0F8-784B-B889-F61ED6A819FC}"/>
            </ac:picMkLst>
          </pc:picChg>
        </pc:sldLayoutChg>
        <pc:sldLayoutChg chg="del">
          <pc:chgData name="Amy Dasantos" userId="d07f0a65-f4d9-4803-ab94-750a976b3193" providerId="ADAL" clId="{51DD1D4E-0AF9-466D-9390-761C74DD103D}" dt="2024-11-19T13:38:08.586" v="2016" actId="2696"/>
          <pc:sldLayoutMkLst>
            <pc:docMk/>
            <pc:sldMasterMk cId="927368789" sldId="2147483660"/>
            <pc:sldLayoutMk cId="77640541" sldId="2147483688"/>
          </pc:sldLayoutMkLst>
        </pc:sldLayoutChg>
        <pc:sldLayoutChg chg="del">
          <pc:chgData name="Amy Dasantos" userId="d07f0a65-f4d9-4803-ab94-750a976b3193" providerId="ADAL" clId="{51DD1D4E-0AF9-466D-9390-761C74DD103D}" dt="2024-11-19T13:37:59.564" v="2011" actId="2696"/>
          <pc:sldLayoutMkLst>
            <pc:docMk/>
            <pc:sldMasterMk cId="927368789" sldId="2147483660"/>
            <pc:sldLayoutMk cId="1472205081" sldId="2147483690"/>
          </pc:sldLayoutMkLst>
        </pc:sldLayoutChg>
      </pc:sldMasterChg>
    </pc:docChg>
  </pc:docChgLst>
  <pc:docChgLst>
    <pc:chgData name="Amy Dasantos" userId="S::amy.dasantos@asos.com::d07f0a65-f4d9-4803-ab94-750a976b3193" providerId="AD" clId="Web-{3066641E-5CB2-D494-AB03-A2FEB20E943D}"/>
    <pc:docChg chg="modSld">
      <pc:chgData name="Amy Dasantos" userId="S::amy.dasantos@asos.com::d07f0a65-f4d9-4803-ab94-750a976b3193" providerId="AD" clId="Web-{3066641E-5CB2-D494-AB03-A2FEB20E943D}" dt="2025-03-31T07:56:04.409" v="1" actId="20577"/>
      <pc:docMkLst>
        <pc:docMk/>
      </pc:docMkLst>
      <pc:sldChg chg="modSp">
        <pc:chgData name="Amy Dasantos" userId="S::amy.dasantos@asos.com::d07f0a65-f4d9-4803-ab94-750a976b3193" providerId="AD" clId="Web-{3066641E-5CB2-D494-AB03-A2FEB20E943D}" dt="2025-03-31T07:56:04.409" v="1" actId="20577"/>
        <pc:sldMkLst>
          <pc:docMk/>
          <pc:sldMk cId="3135002766" sldId="2144446521"/>
        </pc:sldMkLst>
        <pc:spChg chg="mod">
          <ac:chgData name="Amy Dasantos" userId="S::amy.dasantos@asos.com::d07f0a65-f4d9-4803-ab94-750a976b3193" providerId="AD" clId="Web-{3066641E-5CB2-D494-AB03-A2FEB20E943D}" dt="2025-03-31T07:56:04.409" v="1" actId="20577"/>
          <ac:spMkLst>
            <pc:docMk/>
            <pc:sldMk cId="3135002766" sldId="2144446521"/>
            <ac:spMk id="3" creationId="{181D2A18-6CA2-91FC-E45C-9C4F6A30EF5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DA132-FEAF-4AC2-B3BE-0D98DC56DACD}" type="datetimeFigureOut">
              <a:rPr lang="en-GB" smtClean="0"/>
              <a:t>31/03/2025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B1830-0EE7-4C69-AC7B-A1F52E687CD7}" type="slidenum">
              <a:rPr lang="en-GB" smtClean="0"/>
              <a:t>‹#›</a:t>
            </a:fld>
            <a:endParaRPr lang="en-GB"/>
          </a:p>
        </p:txBody>
      </p:sp>
    </p:spTree>
    <p:extLst>
      <p:ext uri="{BB962C8B-B14F-4D97-AF65-F5344CB8AC3E}">
        <p14:creationId xmlns:p14="http://schemas.microsoft.com/office/powerpoint/2010/main" val="1358338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4.emf"/><Relationship Id="rId4" Type="http://schemas.openxmlformats.org/officeDocument/2006/relationships/image" Target="../media/image13.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18.emf"/><Relationship Id="rId5" Type="http://schemas.openxmlformats.org/officeDocument/2006/relationships/image" Target="../media/image11.emf"/><Relationship Id="rId4" Type="http://schemas.openxmlformats.org/officeDocument/2006/relationships/image" Target="../media/image17.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hite">
    <p:bg>
      <p:bgPr>
        <a:solidFill>
          <a:schemeClr val="tx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3BC963C-B4A0-D243-AFAD-95521BCDE3C9}"/>
              </a:ext>
            </a:extLst>
          </p:cNvPr>
          <p:cNvSpPr/>
          <p:nvPr userDrawn="1"/>
        </p:nvSpPr>
        <p:spPr>
          <a:xfrm>
            <a:off x="11231418" y="6206836"/>
            <a:ext cx="960582" cy="6511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D7E4804F-978B-D942-B0B2-42756D8EB487}"/>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b="93565"/>
          <a:stretch/>
        </p:blipFill>
        <p:spPr>
          <a:xfrm>
            <a:off x="0" y="0"/>
            <a:ext cx="12192000" cy="441325"/>
          </a:xfrm>
          <a:prstGeom prst="rect">
            <a:avLst/>
          </a:prstGeom>
        </p:spPr>
      </p:pic>
      <p:pic>
        <p:nvPicPr>
          <p:cNvPr id="7" name="Graphic 6">
            <a:extLst>
              <a:ext uri="{FF2B5EF4-FFF2-40B4-BE49-F238E27FC236}">
                <a16:creationId xmlns:a16="http://schemas.microsoft.com/office/drawing/2014/main" id="{8D9E2855-F4D4-D84B-BDA6-06337CCD8E8D}"/>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93565"/>
          <a:stretch/>
        </p:blipFill>
        <p:spPr>
          <a:xfrm rot="10800000">
            <a:off x="0" y="6416674"/>
            <a:ext cx="12192000" cy="441325"/>
          </a:xfrm>
          <a:prstGeom prst="rect">
            <a:avLst/>
          </a:prstGeom>
        </p:spPr>
      </p:pic>
      <p:pic>
        <p:nvPicPr>
          <p:cNvPr id="9" name="Picture 8">
            <a:extLst>
              <a:ext uri="{FF2B5EF4-FFF2-40B4-BE49-F238E27FC236}">
                <a16:creationId xmlns:a16="http://schemas.microsoft.com/office/drawing/2014/main" id="{8E54971D-B3AE-6C48-986F-DCBE80240B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5067" y="2407920"/>
            <a:ext cx="6976792" cy="2042160"/>
          </a:xfrm>
          <a:prstGeom prst="rect">
            <a:avLst/>
          </a:prstGeom>
        </p:spPr>
      </p:pic>
      <p:sp>
        <p:nvSpPr>
          <p:cNvPr id="11" name="Title 1">
            <a:extLst>
              <a:ext uri="{FF2B5EF4-FFF2-40B4-BE49-F238E27FC236}">
                <a16:creationId xmlns:a16="http://schemas.microsoft.com/office/drawing/2014/main" id="{E8E95A28-5487-1E4D-BEA1-7AEE8BAD1A43}"/>
              </a:ext>
            </a:extLst>
          </p:cNvPr>
          <p:cNvSpPr>
            <a:spLocks noGrp="1"/>
          </p:cNvSpPr>
          <p:nvPr>
            <p:ph type="title" hasCustomPrompt="1"/>
          </p:nvPr>
        </p:nvSpPr>
        <p:spPr>
          <a:xfrm>
            <a:off x="874713" y="800811"/>
            <a:ext cx="4794567" cy="627201"/>
          </a:xfrm>
        </p:spPr>
        <p:txBody>
          <a:bodyPr/>
          <a:lstStyle>
            <a:lvl1pPr>
              <a:defRPr>
                <a:latin typeface="asos sans display" pitchFamily="2" charset="77"/>
              </a:defRPr>
            </a:lvl1pPr>
          </a:lstStyle>
          <a:p>
            <a:r>
              <a:rPr lang="en-GB"/>
              <a:t>Presentation title</a:t>
            </a:r>
            <a:endParaRPr lang="en-US"/>
          </a:p>
        </p:txBody>
      </p:sp>
      <p:sp>
        <p:nvSpPr>
          <p:cNvPr id="12" name="Subtitle 2">
            <a:extLst>
              <a:ext uri="{FF2B5EF4-FFF2-40B4-BE49-F238E27FC236}">
                <a16:creationId xmlns:a16="http://schemas.microsoft.com/office/drawing/2014/main" id="{A9BC1659-3A84-8F4F-9B98-FD0203F3D099}"/>
              </a:ext>
            </a:extLst>
          </p:cNvPr>
          <p:cNvSpPr>
            <a:spLocks noGrp="1"/>
          </p:cNvSpPr>
          <p:nvPr>
            <p:ph type="subTitle" idx="14" hasCustomPrompt="1"/>
          </p:nvPr>
        </p:nvSpPr>
        <p:spPr>
          <a:xfrm>
            <a:off x="874712" y="1529398"/>
            <a:ext cx="4794567" cy="322262"/>
          </a:xfrm>
        </p:spPr>
        <p:txBody>
          <a:bodyPr>
            <a:normAutofit/>
          </a:bodyPr>
          <a:lstStyle>
            <a:lvl1pPr marL="0" indent="0" algn="l">
              <a:buNone/>
              <a:defRPr sz="1800">
                <a:latin typeface="asos sans display"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Presenter name | Month 2021</a:t>
            </a:r>
            <a:endParaRPr lang="en-US"/>
          </a:p>
        </p:txBody>
      </p:sp>
    </p:spTree>
    <p:extLst>
      <p:ext uri="{BB962C8B-B14F-4D97-AF65-F5344CB8AC3E}">
        <p14:creationId xmlns:p14="http://schemas.microsoft.com/office/powerpoint/2010/main" val="3163996794"/>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1EC79E-C7E4-524E-8FD3-FAEE156BA2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302" y="3717925"/>
            <a:ext cx="107111" cy="2948696"/>
          </a:xfrm>
          <a:prstGeom prst="rect">
            <a:avLst/>
          </a:prstGeom>
        </p:spPr>
      </p:pic>
      <p:sp>
        <p:nvSpPr>
          <p:cNvPr id="12" name="Rectangle 11">
            <a:extLst>
              <a:ext uri="{FF2B5EF4-FFF2-40B4-BE49-F238E27FC236}">
                <a16:creationId xmlns:a16="http://schemas.microsoft.com/office/drawing/2014/main" id="{0B821DAB-4F1D-664A-8E66-C4CAA3B4FBF1}"/>
              </a:ext>
            </a:extLst>
          </p:cNvPr>
          <p:cNvSpPr/>
          <p:nvPr/>
        </p:nvSpPr>
        <p:spPr>
          <a:xfrm>
            <a:off x="11323638" y="441325"/>
            <a:ext cx="425450" cy="425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F6A5798F-826E-264B-8801-45D343F235A0}"/>
              </a:ext>
            </a:extLst>
          </p:cNvPr>
          <p:cNvSpPr>
            <a:spLocks noGrp="1"/>
          </p:cNvSpPr>
          <p:nvPr>
            <p:ph type="pic" idx="1"/>
          </p:nvPr>
        </p:nvSpPr>
        <p:spPr>
          <a:xfrm>
            <a:off x="442914" y="0"/>
            <a:ext cx="5653086" cy="6857999"/>
          </a:xfrm>
          <a:solidFill>
            <a:schemeClr val="tx2"/>
          </a:solidFill>
        </p:spPr>
        <p:txBody>
          <a:bodyPr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8" name="Title 1">
            <a:extLst>
              <a:ext uri="{FF2B5EF4-FFF2-40B4-BE49-F238E27FC236}">
                <a16:creationId xmlns:a16="http://schemas.microsoft.com/office/drawing/2014/main" id="{20E5984A-47DF-0642-A86B-237FB7DFBA09}"/>
              </a:ext>
            </a:extLst>
          </p:cNvPr>
          <p:cNvSpPr>
            <a:spLocks noGrp="1"/>
          </p:cNvSpPr>
          <p:nvPr>
            <p:ph type="title" hasCustomPrompt="1"/>
          </p:nvPr>
        </p:nvSpPr>
        <p:spPr>
          <a:xfrm>
            <a:off x="6959602" y="282651"/>
            <a:ext cx="3923604" cy="627201"/>
          </a:xfrm>
        </p:spPr>
        <p:txBody>
          <a:bodyPr/>
          <a:lstStyle>
            <a:lvl1pPr>
              <a:defRPr>
                <a:latin typeface="asos sans display" pitchFamily="2" charset="77"/>
              </a:defRPr>
            </a:lvl1pPr>
          </a:lstStyle>
          <a:p>
            <a:r>
              <a:rPr lang="en-GB"/>
              <a:t>Keep titles punchy</a:t>
            </a:r>
            <a:endParaRPr lang="en-US"/>
          </a:p>
        </p:txBody>
      </p:sp>
      <p:sp>
        <p:nvSpPr>
          <p:cNvPr id="10" name="Subtitle 2">
            <a:extLst>
              <a:ext uri="{FF2B5EF4-FFF2-40B4-BE49-F238E27FC236}">
                <a16:creationId xmlns:a16="http://schemas.microsoft.com/office/drawing/2014/main" id="{D3394D4E-A521-1C4D-97E4-BDF7EA31BF43}"/>
              </a:ext>
            </a:extLst>
          </p:cNvPr>
          <p:cNvSpPr>
            <a:spLocks noGrp="1"/>
          </p:cNvSpPr>
          <p:nvPr>
            <p:ph type="subTitle" idx="14" hasCustomPrompt="1"/>
          </p:nvPr>
        </p:nvSpPr>
        <p:spPr>
          <a:xfrm>
            <a:off x="6959601" y="1011238"/>
            <a:ext cx="3923604" cy="322262"/>
          </a:xfrm>
        </p:spPr>
        <p:txBody>
          <a:bodyPr>
            <a:noAutofit/>
          </a:bodyPr>
          <a:lstStyle>
            <a:lvl1pPr marL="0" indent="0" algn="l">
              <a:buNone/>
              <a:defRPr sz="1800">
                <a:latin typeface="asos sans display"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Subtitles too</a:t>
            </a:r>
            <a:endParaRPr lang="en-US"/>
          </a:p>
        </p:txBody>
      </p:sp>
      <p:sp>
        <p:nvSpPr>
          <p:cNvPr id="7" name="Slide Number Placeholder 5">
            <a:extLst>
              <a:ext uri="{FF2B5EF4-FFF2-40B4-BE49-F238E27FC236}">
                <a16:creationId xmlns:a16="http://schemas.microsoft.com/office/drawing/2014/main" id="{C79FB0BF-8F2D-5846-8A3F-CCAED2EC0301}"/>
              </a:ext>
            </a:extLst>
          </p:cNvPr>
          <p:cNvSpPr>
            <a:spLocks noGrp="1"/>
          </p:cNvSpPr>
          <p:nvPr>
            <p:ph type="sldNum" sz="quarter" idx="12"/>
          </p:nvPr>
        </p:nvSpPr>
        <p:spPr>
          <a:xfrm>
            <a:off x="11290299" y="463550"/>
            <a:ext cx="494333" cy="365125"/>
          </a:xfrm>
        </p:spPr>
        <p:txBody>
          <a:bodyPr/>
          <a:lstStyle/>
          <a:p>
            <a:fld id="{B5D99811-DCD6-6244-9231-2CA32E713DDC}" type="slidenum">
              <a:rPr lang="en-US" smtClean="0"/>
              <a:t>‹#›</a:t>
            </a:fld>
            <a:endParaRPr lang="en-US"/>
          </a:p>
        </p:txBody>
      </p:sp>
      <p:sp>
        <p:nvSpPr>
          <p:cNvPr id="13" name="Rectangle 12">
            <a:extLst>
              <a:ext uri="{FF2B5EF4-FFF2-40B4-BE49-F238E27FC236}">
                <a16:creationId xmlns:a16="http://schemas.microsoft.com/office/drawing/2014/main" id="{2BA8D5C1-72EE-D041-82BD-FD0D7600059F}"/>
              </a:ext>
            </a:extLst>
          </p:cNvPr>
          <p:cNvSpPr/>
          <p:nvPr userDrawn="1"/>
        </p:nvSpPr>
        <p:spPr>
          <a:xfrm>
            <a:off x="11323638" y="441325"/>
            <a:ext cx="425450" cy="425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039918FE-8330-0044-89F8-D930A56A8E76}"/>
              </a:ext>
            </a:extLst>
          </p:cNvPr>
          <p:cNvSpPr>
            <a:spLocks noGrp="1"/>
          </p:cNvSpPr>
          <p:nvPr>
            <p:ph idx="16"/>
          </p:nvPr>
        </p:nvSpPr>
        <p:spPr>
          <a:xfrm>
            <a:off x="6962401" y="1825625"/>
            <a:ext cx="3936508" cy="4199255"/>
          </a:xfrm>
        </p:spPr>
        <p:txBody>
          <a:bodyPr>
            <a:normAutofit/>
          </a:bodyPr>
          <a:lstStyle>
            <a:lvl1pPr marL="285750" indent="-285750">
              <a:lnSpc>
                <a:spcPct val="100000"/>
              </a:lnSpc>
              <a:spcBef>
                <a:spcPts val="0"/>
              </a:spcBef>
              <a:spcAft>
                <a:spcPts val="800"/>
              </a:spcAft>
              <a:buSzPct val="120000"/>
              <a:buFont typeface="System Font Regular"/>
              <a:buChar char="●"/>
              <a:defRPr sz="1400" b="0" i="0">
                <a:latin typeface="asos sans text Light" pitchFamily="2" charset="77"/>
              </a:defRPr>
            </a:lvl1pPr>
            <a:lvl2pPr marL="496888" indent="-184150">
              <a:spcAft>
                <a:spcPts val="800"/>
              </a:spcAft>
              <a:buSzPct val="120000"/>
              <a:buFont typeface="System Font Regular"/>
              <a:buChar char="●"/>
              <a:tabLst/>
              <a:defRPr sz="1400" b="0" i="0">
                <a:latin typeface="asos sans text Light" pitchFamily="2" charset="77"/>
              </a:defRPr>
            </a:lvl2pPr>
            <a:lvl3pPr marL="914400" indent="0">
              <a:buNone/>
              <a:defRPr sz="1400" b="0" i="0">
                <a:latin typeface="asos sans text Light" pitchFamily="2" charset="77"/>
              </a:defRPr>
            </a:lvl3pPr>
            <a:lvl4pPr>
              <a:defRPr sz="1200" b="0" i="0">
                <a:latin typeface="asos sans text Light" pitchFamily="2" charset="77"/>
              </a:defRPr>
            </a:lvl4pPr>
            <a:lvl5pPr>
              <a:defRPr sz="1200" b="0" i="0">
                <a:latin typeface="asos sans text Light" pitchFamily="2" charset="77"/>
              </a:defRPr>
            </a:lvl5pPr>
          </a:lstStyle>
          <a:p>
            <a:pPr lvl="0"/>
            <a:r>
              <a:rPr lang="en-GB"/>
              <a:t>Click to edit Master text styles</a:t>
            </a:r>
          </a:p>
          <a:p>
            <a:pPr lvl="1"/>
            <a:r>
              <a:rPr lang="en-GB"/>
              <a:t>Indented style</a:t>
            </a:r>
          </a:p>
        </p:txBody>
      </p:sp>
    </p:spTree>
    <p:extLst>
      <p:ext uri="{BB962C8B-B14F-4D97-AF65-F5344CB8AC3E}">
        <p14:creationId xmlns:p14="http://schemas.microsoft.com/office/powerpoint/2010/main" val="3688359313"/>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Inse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7DEBBE-CA51-274B-BF81-99B309CF37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302" y="3717925"/>
            <a:ext cx="107111" cy="2948696"/>
          </a:xfrm>
          <a:prstGeom prst="rect">
            <a:avLst/>
          </a:prstGeom>
        </p:spPr>
      </p:pic>
      <p:sp>
        <p:nvSpPr>
          <p:cNvPr id="8" name="Oval 7">
            <a:extLst>
              <a:ext uri="{FF2B5EF4-FFF2-40B4-BE49-F238E27FC236}">
                <a16:creationId xmlns:a16="http://schemas.microsoft.com/office/drawing/2014/main" id="{352E40B2-F863-F94C-A2AA-9D6DD0674F56}"/>
              </a:ext>
            </a:extLst>
          </p:cNvPr>
          <p:cNvSpPr/>
          <p:nvPr/>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038284-09FB-3541-B4A9-7EA2E028DCDF}"/>
              </a:ext>
            </a:extLst>
          </p:cNvPr>
          <p:cNvSpPr>
            <a:spLocks noGrp="1"/>
          </p:cNvSpPr>
          <p:nvPr>
            <p:ph type="title" hasCustomPrompt="1"/>
          </p:nvPr>
        </p:nvSpPr>
        <p:spPr>
          <a:xfrm>
            <a:off x="874713" y="282651"/>
            <a:ext cx="10006647" cy="627201"/>
          </a:xfrm>
        </p:spPr>
        <p:txBody>
          <a:bodyPr/>
          <a:lstStyle>
            <a:lvl1pPr>
              <a:defRPr>
                <a:latin typeface="asos sans display" pitchFamily="2" charset="77"/>
              </a:defRPr>
            </a:lvl1pPr>
          </a:lstStyle>
          <a:p>
            <a:r>
              <a:rPr lang="en-GB"/>
              <a:t>Keep titles punchy</a:t>
            </a:r>
            <a:endParaRPr lang="en-US"/>
          </a:p>
        </p:txBody>
      </p:sp>
      <p:sp>
        <p:nvSpPr>
          <p:cNvPr id="6" name="Slide Number Placeholder 5">
            <a:extLst>
              <a:ext uri="{FF2B5EF4-FFF2-40B4-BE49-F238E27FC236}">
                <a16:creationId xmlns:a16="http://schemas.microsoft.com/office/drawing/2014/main" id="{4250E980-D3CF-4142-8293-EBBE9CCFE9E2}"/>
              </a:ext>
            </a:extLst>
          </p:cNvPr>
          <p:cNvSpPr>
            <a:spLocks noGrp="1"/>
          </p:cNvSpPr>
          <p:nvPr>
            <p:ph type="sldNum" sz="quarter" idx="12"/>
          </p:nvPr>
        </p:nvSpPr>
        <p:spPr/>
        <p:txBody>
          <a:bodyPr/>
          <a:lstStyle/>
          <a:p>
            <a:fld id="{B5D99811-DCD6-6244-9231-2CA32E713DDC}" type="slidenum">
              <a:rPr lang="en-US" smtClean="0"/>
              <a:t>‹#›</a:t>
            </a:fld>
            <a:endParaRPr lang="en-US"/>
          </a:p>
        </p:txBody>
      </p:sp>
      <p:sp>
        <p:nvSpPr>
          <p:cNvPr id="7" name="Subtitle 2">
            <a:extLst>
              <a:ext uri="{FF2B5EF4-FFF2-40B4-BE49-F238E27FC236}">
                <a16:creationId xmlns:a16="http://schemas.microsoft.com/office/drawing/2014/main" id="{21A50CDE-AF4D-2C44-AD60-B2E084DB488E}"/>
              </a:ext>
            </a:extLst>
          </p:cNvPr>
          <p:cNvSpPr>
            <a:spLocks noGrp="1"/>
          </p:cNvSpPr>
          <p:nvPr>
            <p:ph type="subTitle" idx="13" hasCustomPrompt="1"/>
          </p:nvPr>
        </p:nvSpPr>
        <p:spPr>
          <a:xfrm>
            <a:off x="874712" y="1011238"/>
            <a:ext cx="10006647" cy="322262"/>
          </a:xfrm>
        </p:spPr>
        <p:txBody>
          <a:bodyPr>
            <a:noAutofit/>
          </a:bodyPr>
          <a:lstStyle>
            <a:lvl1pPr marL="0" indent="0" algn="l">
              <a:buNone/>
              <a:defRPr sz="1800">
                <a:latin typeface="asos sans display"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Subtitles too</a:t>
            </a:r>
            <a:endParaRPr lang="en-US"/>
          </a:p>
        </p:txBody>
      </p:sp>
      <p:sp>
        <p:nvSpPr>
          <p:cNvPr id="9" name="Picture Placeholder 2">
            <a:extLst>
              <a:ext uri="{FF2B5EF4-FFF2-40B4-BE49-F238E27FC236}">
                <a16:creationId xmlns:a16="http://schemas.microsoft.com/office/drawing/2014/main" id="{CEF79EE7-B07B-F84B-8276-D25F0A91060A}"/>
              </a:ext>
            </a:extLst>
          </p:cNvPr>
          <p:cNvSpPr>
            <a:spLocks noGrp="1"/>
          </p:cNvSpPr>
          <p:nvPr>
            <p:ph type="pic" idx="14"/>
          </p:nvPr>
        </p:nvSpPr>
        <p:spPr>
          <a:xfrm>
            <a:off x="6096000" y="1808480"/>
            <a:ext cx="4795520" cy="5049519"/>
          </a:xfrm>
          <a:solidFill>
            <a:schemeClr val="tx2"/>
          </a:solidFill>
        </p:spPr>
        <p:txBody>
          <a:bodyPr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11" name="Content Placeholder 2">
            <a:extLst>
              <a:ext uri="{FF2B5EF4-FFF2-40B4-BE49-F238E27FC236}">
                <a16:creationId xmlns:a16="http://schemas.microsoft.com/office/drawing/2014/main" id="{23EC29EC-A879-DA48-A123-08F8D909965E}"/>
              </a:ext>
            </a:extLst>
          </p:cNvPr>
          <p:cNvSpPr>
            <a:spLocks noGrp="1"/>
          </p:cNvSpPr>
          <p:nvPr>
            <p:ph idx="16"/>
          </p:nvPr>
        </p:nvSpPr>
        <p:spPr>
          <a:xfrm>
            <a:off x="884874" y="1825625"/>
            <a:ext cx="4804726" cy="4199255"/>
          </a:xfrm>
        </p:spPr>
        <p:txBody>
          <a:bodyPr>
            <a:normAutofit/>
          </a:bodyPr>
          <a:lstStyle>
            <a:lvl1pPr marL="285750" indent="-285750">
              <a:lnSpc>
                <a:spcPct val="100000"/>
              </a:lnSpc>
              <a:spcBef>
                <a:spcPts val="0"/>
              </a:spcBef>
              <a:spcAft>
                <a:spcPts val="800"/>
              </a:spcAft>
              <a:buSzPct val="80000"/>
              <a:buFont typeface="System Font Regular"/>
              <a:buChar char="▲"/>
              <a:defRPr sz="1400" b="0" i="0">
                <a:latin typeface="asos sans text Light" pitchFamily="2" charset="77"/>
              </a:defRPr>
            </a:lvl1pPr>
            <a:lvl2pPr marL="496888" indent="-184150">
              <a:spcAft>
                <a:spcPts val="800"/>
              </a:spcAft>
              <a:buSzPct val="80000"/>
              <a:buFont typeface="System Font Regular"/>
              <a:buChar char="▲"/>
              <a:tabLst/>
              <a:defRPr sz="1400" b="0" i="0">
                <a:latin typeface="asos sans text Light" pitchFamily="2" charset="77"/>
              </a:defRPr>
            </a:lvl2pPr>
            <a:lvl3pPr marL="914400" indent="0">
              <a:buNone/>
              <a:defRPr sz="1400" b="0" i="0">
                <a:latin typeface="asos sans text Light" pitchFamily="2" charset="77"/>
              </a:defRPr>
            </a:lvl3pPr>
            <a:lvl4pPr>
              <a:defRPr sz="1200" b="0" i="0">
                <a:latin typeface="asos sans text Light" pitchFamily="2" charset="77"/>
              </a:defRPr>
            </a:lvl4pPr>
            <a:lvl5pPr>
              <a:defRPr sz="1200" b="0" i="0">
                <a:latin typeface="asos sans text Light" pitchFamily="2" charset="77"/>
              </a:defRPr>
            </a:lvl5pPr>
          </a:lstStyle>
          <a:p>
            <a:pPr lvl="0"/>
            <a:r>
              <a:rPr lang="en-GB"/>
              <a:t>Click to edit Master text styles</a:t>
            </a:r>
          </a:p>
          <a:p>
            <a:pPr lvl="1"/>
            <a:r>
              <a:rPr lang="en-GB"/>
              <a:t>Indented style</a:t>
            </a:r>
          </a:p>
        </p:txBody>
      </p:sp>
      <p:sp>
        <p:nvSpPr>
          <p:cNvPr id="10" name="Oval 9">
            <a:extLst>
              <a:ext uri="{FF2B5EF4-FFF2-40B4-BE49-F238E27FC236}">
                <a16:creationId xmlns:a16="http://schemas.microsoft.com/office/drawing/2014/main" id="{CDC2B0B1-1699-5C45-9631-155757EB746B}"/>
              </a:ext>
            </a:extLst>
          </p:cNvPr>
          <p:cNvSpPr/>
          <p:nvPr userDrawn="1"/>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475464"/>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ummary">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19DA909-195F-994B-9FD2-7FE10710ED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302" y="3717925"/>
            <a:ext cx="107111" cy="2948696"/>
          </a:xfrm>
          <a:prstGeom prst="rect">
            <a:avLst/>
          </a:prstGeom>
        </p:spPr>
      </p:pic>
      <p:sp>
        <p:nvSpPr>
          <p:cNvPr id="2" name="TextBox 1">
            <a:extLst>
              <a:ext uri="{FF2B5EF4-FFF2-40B4-BE49-F238E27FC236}">
                <a16:creationId xmlns:a16="http://schemas.microsoft.com/office/drawing/2014/main" id="{5E44021A-0AB8-3E41-881F-1028BEB7EC38}"/>
              </a:ext>
            </a:extLst>
          </p:cNvPr>
          <p:cNvSpPr txBox="1"/>
          <p:nvPr/>
        </p:nvSpPr>
        <p:spPr>
          <a:xfrm>
            <a:off x="1081548" y="1877961"/>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a:t>
            </a:r>
          </a:p>
        </p:txBody>
      </p:sp>
      <p:sp>
        <p:nvSpPr>
          <p:cNvPr id="71" name="TextBox 70">
            <a:extLst>
              <a:ext uri="{FF2B5EF4-FFF2-40B4-BE49-F238E27FC236}">
                <a16:creationId xmlns:a16="http://schemas.microsoft.com/office/drawing/2014/main" id="{3BFAE51E-1FDB-5C47-AEE4-DEF68E1891C5}"/>
              </a:ext>
            </a:extLst>
          </p:cNvPr>
          <p:cNvSpPr txBox="1"/>
          <p:nvPr/>
        </p:nvSpPr>
        <p:spPr>
          <a:xfrm>
            <a:off x="3690525" y="1877961"/>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a:t>
            </a:r>
          </a:p>
        </p:txBody>
      </p:sp>
      <p:sp>
        <p:nvSpPr>
          <p:cNvPr id="21" name="Oval 20">
            <a:extLst>
              <a:ext uri="{FF2B5EF4-FFF2-40B4-BE49-F238E27FC236}">
                <a16:creationId xmlns:a16="http://schemas.microsoft.com/office/drawing/2014/main" id="{C8F80F3F-899D-C945-AA54-CB69CB7A5A9B}"/>
              </a:ext>
            </a:extLst>
          </p:cNvPr>
          <p:cNvSpPr/>
          <p:nvPr/>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8AA55078-4B10-5A40-A328-1E14557C1F61}"/>
              </a:ext>
            </a:extLst>
          </p:cNvPr>
          <p:cNvSpPr>
            <a:spLocks noGrp="1"/>
          </p:cNvSpPr>
          <p:nvPr>
            <p:ph type="sldNum" sz="quarter" idx="12"/>
          </p:nvPr>
        </p:nvSpPr>
        <p:spPr/>
        <p:txBody>
          <a:bodyPr/>
          <a:lstStyle/>
          <a:p>
            <a:fld id="{B5D99811-DCD6-6244-9231-2CA32E713DDC}" type="slidenum">
              <a:rPr lang="en-US" smtClean="0"/>
              <a:t>‹#›</a:t>
            </a:fld>
            <a:endParaRPr lang="en-US"/>
          </a:p>
        </p:txBody>
      </p:sp>
      <p:sp>
        <p:nvSpPr>
          <p:cNvPr id="36" name="Title 1">
            <a:extLst>
              <a:ext uri="{FF2B5EF4-FFF2-40B4-BE49-F238E27FC236}">
                <a16:creationId xmlns:a16="http://schemas.microsoft.com/office/drawing/2014/main" id="{21436E5E-8773-9241-8CDE-E2E2850C6A8A}"/>
              </a:ext>
            </a:extLst>
          </p:cNvPr>
          <p:cNvSpPr>
            <a:spLocks noGrp="1"/>
          </p:cNvSpPr>
          <p:nvPr>
            <p:ph type="title" hasCustomPrompt="1"/>
          </p:nvPr>
        </p:nvSpPr>
        <p:spPr>
          <a:xfrm>
            <a:off x="1300480" y="282651"/>
            <a:ext cx="9580880" cy="627201"/>
          </a:xfrm>
        </p:spPr>
        <p:txBody>
          <a:bodyPr/>
          <a:lstStyle>
            <a:lvl1pPr algn="ctr">
              <a:defRPr>
                <a:latin typeface="asos sans display" pitchFamily="2" charset="77"/>
              </a:defRPr>
            </a:lvl1pPr>
          </a:lstStyle>
          <a:p>
            <a:r>
              <a:rPr lang="en-GB"/>
              <a:t>Keep titles punchy</a:t>
            </a:r>
            <a:endParaRPr lang="en-US"/>
          </a:p>
        </p:txBody>
      </p:sp>
      <p:sp>
        <p:nvSpPr>
          <p:cNvPr id="37" name="Subtitle 2">
            <a:extLst>
              <a:ext uri="{FF2B5EF4-FFF2-40B4-BE49-F238E27FC236}">
                <a16:creationId xmlns:a16="http://schemas.microsoft.com/office/drawing/2014/main" id="{C3913EE3-42F6-1848-987A-4D89D3E08CAB}"/>
              </a:ext>
            </a:extLst>
          </p:cNvPr>
          <p:cNvSpPr>
            <a:spLocks noGrp="1"/>
          </p:cNvSpPr>
          <p:nvPr>
            <p:ph type="subTitle" idx="13" hasCustomPrompt="1"/>
          </p:nvPr>
        </p:nvSpPr>
        <p:spPr>
          <a:xfrm>
            <a:off x="1300479" y="1011238"/>
            <a:ext cx="9580880" cy="322262"/>
          </a:xfrm>
        </p:spPr>
        <p:txBody>
          <a:bodyPr>
            <a:noAutofit/>
          </a:bodyPr>
          <a:lstStyle>
            <a:lvl1pPr marL="0" indent="0" algn="ctr">
              <a:buNone/>
              <a:defRPr sz="1800">
                <a:latin typeface="asos sans display"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Subtitles too</a:t>
            </a:r>
            <a:endParaRPr lang="en-US"/>
          </a:p>
        </p:txBody>
      </p:sp>
      <p:sp>
        <p:nvSpPr>
          <p:cNvPr id="18" name="Text Placeholder 15">
            <a:extLst>
              <a:ext uri="{FF2B5EF4-FFF2-40B4-BE49-F238E27FC236}">
                <a16:creationId xmlns:a16="http://schemas.microsoft.com/office/drawing/2014/main" id="{2C97661A-0995-5148-9CE8-FA8D68BE8B4E}"/>
              </a:ext>
            </a:extLst>
          </p:cNvPr>
          <p:cNvSpPr>
            <a:spLocks noGrp="1"/>
          </p:cNvSpPr>
          <p:nvPr>
            <p:ph type="body" sz="quarter" idx="16" hasCustomPrompt="1"/>
          </p:nvPr>
        </p:nvSpPr>
        <p:spPr>
          <a:xfrm>
            <a:off x="1075301" y="2413883"/>
            <a:ext cx="2443119" cy="435680"/>
          </a:xfrm>
        </p:spPr>
        <p:txBody>
          <a:bodyPr anchor="ctr">
            <a:normAutofit/>
          </a:bodyPr>
          <a:lstStyle>
            <a:lvl1pPr marL="0" indent="0" algn="l">
              <a:lnSpc>
                <a:spcPct val="100000"/>
              </a:lnSpc>
              <a:buNone/>
              <a:defRPr sz="1800" b="0" i="0">
                <a:solidFill>
                  <a:schemeClr val="accent3"/>
                </a:solidFill>
                <a:latin typeface="asos sans display" pitchFamily="2" charset="77"/>
              </a:defRPr>
            </a:lvl1pPr>
          </a:lstStyle>
          <a:p>
            <a:pPr lvl="0"/>
            <a:r>
              <a:rPr lang="en-GB"/>
              <a:t>Lorem ipsum</a:t>
            </a:r>
            <a:endParaRPr lang="en-US"/>
          </a:p>
        </p:txBody>
      </p:sp>
      <p:sp>
        <p:nvSpPr>
          <p:cNvPr id="19" name="Text Placeholder 3">
            <a:extLst>
              <a:ext uri="{FF2B5EF4-FFF2-40B4-BE49-F238E27FC236}">
                <a16:creationId xmlns:a16="http://schemas.microsoft.com/office/drawing/2014/main" id="{DDA7C707-3957-0845-9C63-AF909EC57791}"/>
              </a:ext>
            </a:extLst>
          </p:cNvPr>
          <p:cNvSpPr>
            <a:spLocks noGrp="1"/>
          </p:cNvSpPr>
          <p:nvPr>
            <p:ph type="body" sz="quarter" idx="17" hasCustomPrompt="1"/>
          </p:nvPr>
        </p:nvSpPr>
        <p:spPr>
          <a:xfrm>
            <a:off x="1071358" y="2870200"/>
            <a:ext cx="2451498"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33" name="Text Placeholder 15">
            <a:extLst>
              <a:ext uri="{FF2B5EF4-FFF2-40B4-BE49-F238E27FC236}">
                <a16:creationId xmlns:a16="http://schemas.microsoft.com/office/drawing/2014/main" id="{F241F942-3AFE-BF48-A57F-EDE7B475E26B}"/>
              </a:ext>
            </a:extLst>
          </p:cNvPr>
          <p:cNvSpPr>
            <a:spLocks noGrp="1"/>
          </p:cNvSpPr>
          <p:nvPr>
            <p:ph type="body" sz="quarter" idx="41" hasCustomPrompt="1"/>
          </p:nvPr>
        </p:nvSpPr>
        <p:spPr>
          <a:xfrm>
            <a:off x="3704300" y="2413883"/>
            <a:ext cx="2443119" cy="435680"/>
          </a:xfrm>
        </p:spPr>
        <p:txBody>
          <a:bodyPr anchor="ctr">
            <a:normAutofit/>
          </a:bodyPr>
          <a:lstStyle>
            <a:lvl1pPr marL="0" indent="0" algn="l">
              <a:lnSpc>
                <a:spcPct val="100000"/>
              </a:lnSpc>
              <a:buNone/>
              <a:defRPr sz="1800" b="0" i="0">
                <a:solidFill>
                  <a:schemeClr val="accent3"/>
                </a:solidFill>
                <a:latin typeface="asos sans display" pitchFamily="2" charset="77"/>
              </a:defRPr>
            </a:lvl1pPr>
          </a:lstStyle>
          <a:p>
            <a:pPr lvl="0"/>
            <a:r>
              <a:rPr lang="en-GB"/>
              <a:t>Lorem ipsum</a:t>
            </a:r>
            <a:endParaRPr lang="en-US"/>
          </a:p>
        </p:txBody>
      </p:sp>
      <p:sp>
        <p:nvSpPr>
          <p:cNvPr id="39" name="Text Placeholder 3">
            <a:extLst>
              <a:ext uri="{FF2B5EF4-FFF2-40B4-BE49-F238E27FC236}">
                <a16:creationId xmlns:a16="http://schemas.microsoft.com/office/drawing/2014/main" id="{D6179CB6-5698-9448-814D-C8748803DCC8}"/>
              </a:ext>
            </a:extLst>
          </p:cNvPr>
          <p:cNvSpPr>
            <a:spLocks noGrp="1"/>
          </p:cNvSpPr>
          <p:nvPr>
            <p:ph type="body" sz="quarter" idx="42" hasCustomPrompt="1"/>
          </p:nvPr>
        </p:nvSpPr>
        <p:spPr>
          <a:xfrm>
            <a:off x="3700357" y="2870200"/>
            <a:ext cx="2451498"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51" name="Text Placeholder 15">
            <a:extLst>
              <a:ext uri="{FF2B5EF4-FFF2-40B4-BE49-F238E27FC236}">
                <a16:creationId xmlns:a16="http://schemas.microsoft.com/office/drawing/2014/main" id="{F83253D4-25BF-C840-88BE-CB7E6549C855}"/>
              </a:ext>
            </a:extLst>
          </p:cNvPr>
          <p:cNvSpPr>
            <a:spLocks noGrp="1"/>
          </p:cNvSpPr>
          <p:nvPr>
            <p:ph type="body" sz="quarter" idx="50" hasCustomPrompt="1"/>
          </p:nvPr>
        </p:nvSpPr>
        <p:spPr>
          <a:xfrm>
            <a:off x="1075301" y="4412843"/>
            <a:ext cx="2443119" cy="435680"/>
          </a:xfrm>
        </p:spPr>
        <p:txBody>
          <a:bodyPr anchor="ctr">
            <a:normAutofit/>
          </a:bodyPr>
          <a:lstStyle>
            <a:lvl1pPr marL="0" indent="0" algn="l">
              <a:lnSpc>
                <a:spcPct val="100000"/>
              </a:lnSpc>
              <a:buNone/>
              <a:defRPr sz="1800" b="0" i="0">
                <a:solidFill>
                  <a:schemeClr val="accent3"/>
                </a:solidFill>
                <a:latin typeface="asos sans display" pitchFamily="2" charset="77"/>
              </a:defRPr>
            </a:lvl1pPr>
          </a:lstStyle>
          <a:p>
            <a:pPr lvl="0"/>
            <a:r>
              <a:rPr lang="en-GB"/>
              <a:t>Lorem ipsum</a:t>
            </a:r>
            <a:endParaRPr lang="en-US"/>
          </a:p>
        </p:txBody>
      </p:sp>
      <p:sp>
        <p:nvSpPr>
          <p:cNvPr id="52" name="Text Placeholder 3">
            <a:extLst>
              <a:ext uri="{FF2B5EF4-FFF2-40B4-BE49-F238E27FC236}">
                <a16:creationId xmlns:a16="http://schemas.microsoft.com/office/drawing/2014/main" id="{9A8A5BFA-2990-7E4D-ADB7-4D568D9215A2}"/>
              </a:ext>
            </a:extLst>
          </p:cNvPr>
          <p:cNvSpPr>
            <a:spLocks noGrp="1"/>
          </p:cNvSpPr>
          <p:nvPr>
            <p:ph type="body" sz="quarter" idx="51" hasCustomPrompt="1"/>
          </p:nvPr>
        </p:nvSpPr>
        <p:spPr>
          <a:xfrm>
            <a:off x="1071358" y="4869160"/>
            <a:ext cx="2451498"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54" name="Text Placeholder 15">
            <a:extLst>
              <a:ext uri="{FF2B5EF4-FFF2-40B4-BE49-F238E27FC236}">
                <a16:creationId xmlns:a16="http://schemas.microsoft.com/office/drawing/2014/main" id="{92631621-90C3-464E-BE02-33B7C2B8534B}"/>
              </a:ext>
            </a:extLst>
          </p:cNvPr>
          <p:cNvSpPr>
            <a:spLocks noGrp="1"/>
          </p:cNvSpPr>
          <p:nvPr>
            <p:ph type="body" sz="quarter" idx="53" hasCustomPrompt="1"/>
          </p:nvPr>
        </p:nvSpPr>
        <p:spPr>
          <a:xfrm>
            <a:off x="3704300" y="4412843"/>
            <a:ext cx="2443119" cy="435680"/>
          </a:xfrm>
        </p:spPr>
        <p:txBody>
          <a:bodyPr anchor="ctr">
            <a:normAutofit/>
          </a:bodyPr>
          <a:lstStyle>
            <a:lvl1pPr marL="0" indent="0" algn="l">
              <a:lnSpc>
                <a:spcPct val="100000"/>
              </a:lnSpc>
              <a:buNone/>
              <a:defRPr sz="1800" b="0" i="0">
                <a:solidFill>
                  <a:schemeClr val="accent3"/>
                </a:solidFill>
                <a:latin typeface="asos sans display" pitchFamily="2" charset="77"/>
              </a:defRPr>
            </a:lvl1pPr>
          </a:lstStyle>
          <a:p>
            <a:pPr lvl="0"/>
            <a:r>
              <a:rPr lang="en-GB"/>
              <a:t>Lorem ipsum</a:t>
            </a:r>
            <a:endParaRPr lang="en-US"/>
          </a:p>
        </p:txBody>
      </p:sp>
      <p:sp>
        <p:nvSpPr>
          <p:cNvPr id="55" name="Text Placeholder 3">
            <a:extLst>
              <a:ext uri="{FF2B5EF4-FFF2-40B4-BE49-F238E27FC236}">
                <a16:creationId xmlns:a16="http://schemas.microsoft.com/office/drawing/2014/main" id="{7283B8BB-897C-3C4E-929F-A82B0658682A}"/>
              </a:ext>
            </a:extLst>
          </p:cNvPr>
          <p:cNvSpPr>
            <a:spLocks noGrp="1"/>
          </p:cNvSpPr>
          <p:nvPr>
            <p:ph type="body" sz="quarter" idx="54" hasCustomPrompt="1"/>
          </p:nvPr>
        </p:nvSpPr>
        <p:spPr>
          <a:xfrm>
            <a:off x="3700357" y="4869160"/>
            <a:ext cx="2451498"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74" name="TextBox 73">
            <a:extLst>
              <a:ext uri="{FF2B5EF4-FFF2-40B4-BE49-F238E27FC236}">
                <a16:creationId xmlns:a16="http://schemas.microsoft.com/office/drawing/2014/main" id="{F97B003C-4D59-0D4C-8AE8-2620B68EC6F0}"/>
              </a:ext>
            </a:extLst>
          </p:cNvPr>
          <p:cNvSpPr txBox="1"/>
          <p:nvPr/>
        </p:nvSpPr>
        <p:spPr>
          <a:xfrm>
            <a:off x="1081548" y="3870880"/>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a:t>
            </a:r>
          </a:p>
        </p:txBody>
      </p:sp>
      <p:sp>
        <p:nvSpPr>
          <p:cNvPr id="75" name="TextBox 74">
            <a:extLst>
              <a:ext uri="{FF2B5EF4-FFF2-40B4-BE49-F238E27FC236}">
                <a16:creationId xmlns:a16="http://schemas.microsoft.com/office/drawing/2014/main" id="{681AEAFE-892D-8F4D-A579-7B2604FA078C}"/>
              </a:ext>
            </a:extLst>
          </p:cNvPr>
          <p:cNvSpPr txBox="1"/>
          <p:nvPr/>
        </p:nvSpPr>
        <p:spPr>
          <a:xfrm>
            <a:off x="3690525" y="3870880"/>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a:t>
            </a:r>
          </a:p>
        </p:txBody>
      </p:sp>
      <p:sp>
        <p:nvSpPr>
          <p:cNvPr id="20" name="TextBox 19">
            <a:extLst>
              <a:ext uri="{FF2B5EF4-FFF2-40B4-BE49-F238E27FC236}">
                <a16:creationId xmlns:a16="http://schemas.microsoft.com/office/drawing/2014/main" id="{A54A3600-8087-EE45-B0D4-DCBC64E6BDEA}"/>
              </a:ext>
            </a:extLst>
          </p:cNvPr>
          <p:cNvSpPr txBox="1"/>
          <p:nvPr userDrawn="1"/>
        </p:nvSpPr>
        <p:spPr>
          <a:xfrm>
            <a:off x="1081548" y="1877961"/>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a:t>
            </a:r>
          </a:p>
        </p:txBody>
      </p:sp>
      <p:sp>
        <p:nvSpPr>
          <p:cNvPr id="22" name="TextBox 21">
            <a:extLst>
              <a:ext uri="{FF2B5EF4-FFF2-40B4-BE49-F238E27FC236}">
                <a16:creationId xmlns:a16="http://schemas.microsoft.com/office/drawing/2014/main" id="{ADD3685C-3C9D-314C-BE61-FCE43D9BCDFE}"/>
              </a:ext>
            </a:extLst>
          </p:cNvPr>
          <p:cNvSpPr txBox="1"/>
          <p:nvPr userDrawn="1"/>
        </p:nvSpPr>
        <p:spPr>
          <a:xfrm>
            <a:off x="3690525" y="1877961"/>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a:t>
            </a:r>
          </a:p>
        </p:txBody>
      </p:sp>
      <p:sp>
        <p:nvSpPr>
          <p:cNvPr id="23" name="Oval 22">
            <a:extLst>
              <a:ext uri="{FF2B5EF4-FFF2-40B4-BE49-F238E27FC236}">
                <a16:creationId xmlns:a16="http://schemas.microsoft.com/office/drawing/2014/main" id="{B59612DE-836A-ED48-A703-DCC613B44653}"/>
              </a:ext>
            </a:extLst>
          </p:cNvPr>
          <p:cNvSpPr/>
          <p:nvPr userDrawn="1"/>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5756BBE-A739-6D4C-BD32-716EF0E0CF1B}"/>
              </a:ext>
            </a:extLst>
          </p:cNvPr>
          <p:cNvSpPr txBox="1"/>
          <p:nvPr userDrawn="1"/>
        </p:nvSpPr>
        <p:spPr>
          <a:xfrm>
            <a:off x="1081548" y="3870880"/>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a:t>
            </a:r>
          </a:p>
        </p:txBody>
      </p:sp>
      <p:sp>
        <p:nvSpPr>
          <p:cNvPr id="25" name="TextBox 24">
            <a:extLst>
              <a:ext uri="{FF2B5EF4-FFF2-40B4-BE49-F238E27FC236}">
                <a16:creationId xmlns:a16="http://schemas.microsoft.com/office/drawing/2014/main" id="{626AF4F4-58A4-354D-8C13-2DEAEF33029D}"/>
              </a:ext>
            </a:extLst>
          </p:cNvPr>
          <p:cNvSpPr txBox="1"/>
          <p:nvPr userDrawn="1"/>
        </p:nvSpPr>
        <p:spPr>
          <a:xfrm>
            <a:off x="3690525" y="3870880"/>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a:t>
            </a:r>
          </a:p>
        </p:txBody>
      </p:sp>
      <p:sp>
        <p:nvSpPr>
          <p:cNvPr id="28" name="Text Placeholder 3">
            <a:extLst>
              <a:ext uri="{FF2B5EF4-FFF2-40B4-BE49-F238E27FC236}">
                <a16:creationId xmlns:a16="http://schemas.microsoft.com/office/drawing/2014/main" id="{36CD258C-A80A-5342-9ACE-58E81E669BB1}"/>
              </a:ext>
            </a:extLst>
          </p:cNvPr>
          <p:cNvSpPr>
            <a:spLocks noGrp="1"/>
          </p:cNvSpPr>
          <p:nvPr>
            <p:ph type="body" sz="quarter" idx="56" hasCustomPrompt="1"/>
          </p:nvPr>
        </p:nvSpPr>
        <p:spPr>
          <a:xfrm>
            <a:off x="6288088" y="1925904"/>
            <a:ext cx="5032375" cy="3520036"/>
          </a:xfrm>
          <a:solidFill>
            <a:schemeClr val="accent3"/>
          </a:solidFill>
        </p:spPr>
        <p:txBody>
          <a:bodyPr lIns="360000" tIns="360000" rIns="360000" bIns="360000" anchor="ctr"/>
          <a:lstStyle>
            <a:lvl1pPr marL="0" indent="0">
              <a:buNone/>
              <a:defRPr>
                <a:solidFill>
                  <a:schemeClr val="tx2"/>
                </a:solidFill>
              </a:defRPr>
            </a:lvl1pPr>
          </a:lstStyle>
          <a:p>
            <a:pPr lvl="0"/>
            <a:r>
              <a:rPr lang="en-GB"/>
              <a:t>Copy and Paste elements into your presentation and remember to leave some white space around the page edge.</a:t>
            </a:r>
          </a:p>
        </p:txBody>
      </p:sp>
    </p:spTree>
    <p:extLst>
      <p:ext uri="{BB962C8B-B14F-4D97-AF65-F5344CB8AC3E}">
        <p14:creationId xmlns:p14="http://schemas.microsoft.com/office/powerpoint/2010/main" val="3728758915"/>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ria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375627E-1CD6-5444-9DE0-8FE7C85DF5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302" y="3717925"/>
            <a:ext cx="107111" cy="2948696"/>
          </a:xfrm>
          <a:prstGeom prst="rect">
            <a:avLst/>
          </a:prstGeom>
        </p:spPr>
      </p:pic>
      <p:sp>
        <p:nvSpPr>
          <p:cNvPr id="13" name="Oval 12">
            <a:extLst>
              <a:ext uri="{FF2B5EF4-FFF2-40B4-BE49-F238E27FC236}">
                <a16:creationId xmlns:a16="http://schemas.microsoft.com/office/drawing/2014/main" id="{E7069769-0220-4E40-BD2A-0F6FB3926FDC}"/>
              </a:ext>
            </a:extLst>
          </p:cNvPr>
          <p:cNvSpPr/>
          <p:nvPr/>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8AA55078-4B10-5A40-A328-1E14557C1F61}"/>
              </a:ext>
            </a:extLst>
          </p:cNvPr>
          <p:cNvSpPr>
            <a:spLocks noGrp="1"/>
          </p:cNvSpPr>
          <p:nvPr>
            <p:ph type="sldNum" sz="quarter" idx="12"/>
          </p:nvPr>
        </p:nvSpPr>
        <p:spPr/>
        <p:txBody>
          <a:bodyPr/>
          <a:lstStyle/>
          <a:p>
            <a:fld id="{B5D99811-DCD6-6244-9231-2CA32E713DDC}" type="slidenum">
              <a:rPr lang="en-US" smtClean="0"/>
              <a:t>‹#›</a:t>
            </a:fld>
            <a:endParaRPr lang="en-US"/>
          </a:p>
        </p:txBody>
      </p:sp>
      <p:pic>
        <p:nvPicPr>
          <p:cNvPr id="14" name="Picture 13">
            <a:extLst>
              <a:ext uri="{FF2B5EF4-FFF2-40B4-BE49-F238E27FC236}">
                <a16:creationId xmlns:a16="http://schemas.microsoft.com/office/drawing/2014/main" id="{0AFE9647-7267-5245-B34E-AAF145246C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602747"/>
            <a:ext cx="4356100" cy="4091908"/>
          </a:xfrm>
          <a:prstGeom prst="rect">
            <a:avLst/>
          </a:prstGeom>
        </p:spPr>
      </p:pic>
      <p:sp>
        <p:nvSpPr>
          <p:cNvPr id="16" name="Text Placeholder 15">
            <a:extLst>
              <a:ext uri="{FF2B5EF4-FFF2-40B4-BE49-F238E27FC236}">
                <a16:creationId xmlns:a16="http://schemas.microsoft.com/office/drawing/2014/main" id="{78708A81-D20F-0242-8BE2-48A0FCDE2DDF}"/>
              </a:ext>
            </a:extLst>
          </p:cNvPr>
          <p:cNvSpPr>
            <a:spLocks noGrp="1"/>
          </p:cNvSpPr>
          <p:nvPr>
            <p:ph type="body" sz="quarter" idx="16" hasCustomPrompt="1"/>
          </p:nvPr>
        </p:nvSpPr>
        <p:spPr>
          <a:xfrm>
            <a:off x="7223760" y="2448243"/>
            <a:ext cx="2094944" cy="711200"/>
          </a:xfrm>
        </p:spPr>
        <p:txBody>
          <a:bodyPr anchor="ctr">
            <a:normAutofit/>
          </a:bodyPr>
          <a:lstStyle>
            <a:lvl1pPr marL="0" indent="0" algn="ctr">
              <a:buNone/>
              <a:defRPr sz="1800" b="0" i="0">
                <a:solidFill>
                  <a:schemeClr val="bg1"/>
                </a:solidFill>
                <a:latin typeface="asos sans text Light" pitchFamily="2" charset="77"/>
              </a:defRPr>
            </a:lvl1pPr>
          </a:lstStyle>
          <a:p>
            <a:pPr lvl="0"/>
            <a:r>
              <a:rPr lang="en-GB"/>
              <a:t>Title here</a:t>
            </a:r>
            <a:endParaRPr lang="en-US"/>
          </a:p>
        </p:txBody>
      </p:sp>
      <p:sp>
        <p:nvSpPr>
          <p:cNvPr id="17" name="Text Placeholder 15">
            <a:extLst>
              <a:ext uri="{FF2B5EF4-FFF2-40B4-BE49-F238E27FC236}">
                <a16:creationId xmlns:a16="http://schemas.microsoft.com/office/drawing/2014/main" id="{AB7B1211-352C-0F4E-9007-81B081544F8B}"/>
              </a:ext>
            </a:extLst>
          </p:cNvPr>
          <p:cNvSpPr>
            <a:spLocks noGrp="1"/>
          </p:cNvSpPr>
          <p:nvPr>
            <p:ph type="body" sz="quarter" idx="17" hasCustomPrompt="1"/>
          </p:nvPr>
        </p:nvSpPr>
        <p:spPr>
          <a:xfrm>
            <a:off x="6312024" y="4077072"/>
            <a:ext cx="2094944" cy="711200"/>
          </a:xfrm>
        </p:spPr>
        <p:txBody>
          <a:bodyPr anchor="ctr">
            <a:normAutofit/>
          </a:bodyPr>
          <a:lstStyle>
            <a:lvl1pPr marL="0" indent="0" algn="ctr">
              <a:buNone/>
              <a:defRPr sz="1800" b="0" i="0">
                <a:solidFill>
                  <a:schemeClr val="bg1"/>
                </a:solidFill>
                <a:latin typeface="asos sans text Light" pitchFamily="2" charset="77"/>
              </a:defRPr>
            </a:lvl1pPr>
          </a:lstStyle>
          <a:p>
            <a:pPr lvl="0"/>
            <a:r>
              <a:rPr lang="en-GB"/>
              <a:t>Title here</a:t>
            </a:r>
            <a:endParaRPr lang="en-US"/>
          </a:p>
        </p:txBody>
      </p:sp>
      <p:sp>
        <p:nvSpPr>
          <p:cNvPr id="18" name="Text Placeholder 15">
            <a:extLst>
              <a:ext uri="{FF2B5EF4-FFF2-40B4-BE49-F238E27FC236}">
                <a16:creationId xmlns:a16="http://schemas.microsoft.com/office/drawing/2014/main" id="{4F7D99B0-F0D1-7E43-8DC4-9F33B3920DBE}"/>
              </a:ext>
            </a:extLst>
          </p:cNvPr>
          <p:cNvSpPr>
            <a:spLocks noGrp="1"/>
          </p:cNvSpPr>
          <p:nvPr>
            <p:ph type="body" sz="quarter" idx="18" hasCustomPrompt="1"/>
          </p:nvPr>
        </p:nvSpPr>
        <p:spPr>
          <a:xfrm>
            <a:off x="8132544" y="4077072"/>
            <a:ext cx="2094944" cy="711200"/>
          </a:xfrm>
        </p:spPr>
        <p:txBody>
          <a:bodyPr anchor="ctr">
            <a:normAutofit/>
          </a:bodyPr>
          <a:lstStyle>
            <a:lvl1pPr marL="0" indent="0" algn="ctr">
              <a:buNone/>
              <a:defRPr sz="1800" b="0" i="0">
                <a:solidFill>
                  <a:schemeClr val="bg1"/>
                </a:solidFill>
                <a:latin typeface="asos sans text Light" pitchFamily="2" charset="77"/>
              </a:defRPr>
            </a:lvl1pPr>
          </a:lstStyle>
          <a:p>
            <a:pPr lvl="0"/>
            <a:r>
              <a:rPr lang="en-GB"/>
              <a:t>Title here</a:t>
            </a:r>
            <a:endParaRPr lang="en-US"/>
          </a:p>
        </p:txBody>
      </p:sp>
      <p:sp>
        <p:nvSpPr>
          <p:cNvPr id="22" name="Title 1">
            <a:extLst>
              <a:ext uri="{FF2B5EF4-FFF2-40B4-BE49-F238E27FC236}">
                <a16:creationId xmlns:a16="http://schemas.microsoft.com/office/drawing/2014/main" id="{A21A757E-B926-7B41-93DD-8A3586DA001E}"/>
              </a:ext>
            </a:extLst>
          </p:cNvPr>
          <p:cNvSpPr>
            <a:spLocks noGrp="1"/>
          </p:cNvSpPr>
          <p:nvPr>
            <p:ph type="title" hasCustomPrompt="1"/>
          </p:nvPr>
        </p:nvSpPr>
        <p:spPr>
          <a:xfrm>
            <a:off x="874713" y="282651"/>
            <a:ext cx="10006647" cy="627201"/>
          </a:xfrm>
        </p:spPr>
        <p:txBody>
          <a:bodyPr/>
          <a:lstStyle>
            <a:lvl1pPr>
              <a:defRPr>
                <a:latin typeface="asos sans display" pitchFamily="2" charset="77"/>
              </a:defRPr>
            </a:lvl1pPr>
          </a:lstStyle>
          <a:p>
            <a:r>
              <a:rPr lang="en-GB"/>
              <a:t>Keep titles punchy</a:t>
            </a:r>
            <a:endParaRPr lang="en-US"/>
          </a:p>
        </p:txBody>
      </p:sp>
      <p:sp>
        <p:nvSpPr>
          <p:cNvPr id="23" name="Subtitle 2">
            <a:extLst>
              <a:ext uri="{FF2B5EF4-FFF2-40B4-BE49-F238E27FC236}">
                <a16:creationId xmlns:a16="http://schemas.microsoft.com/office/drawing/2014/main" id="{AC3DCF17-2B85-FA43-9FE3-15C164E62C1F}"/>
              </a:ext>
            </a:extLst>
          </p:cNvPr>
          <p:cNvSpPr>
            <a:spLocks noGrp="1"/>
          </p:cNvSpPr>
          <p:nvPr>
            <p:ph type="subTitle" idx="13" hasCustomPrompt="1"/>
          </p:nvPr>
        </p:nvSpPr>
        <p:spPr>
          <a:xfrm>
            <a:off x="874712" y="1011238"/>
            <a:ext cx="10006647" cy="322262"/>
          </a:xfrm>
        </p:spPr>
        <p:txBody>
          <a:bodyPr>
            <a:noAutofit/>
          </a:bodyPr>
          <a:lstStyle>
            <a:lvl1pPr marL="0" indent="0" algn="l">
              <a:buNone/>
              <a:defRPr sz="1800">
                <a:latin typeface="asos sans display"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Subtitles too</a:t>
            </a:r>
            <a:endParaRPr lang="en-US"/>
          </a:p>
        </p:txBody>
      </p:sp>
      <p:sp>
        <p:nvSpPr>
          <p:cNvPr id="15" name="Oval 14">
            <a:extLst>
              <a:ext uri="{FF2B5EF4-FFF2-40B4-BE49-F238E27FC236}">
                <a16:creationId xmlns:a16="http://schemas.microsoft.com/office/drawing/2014/main" id="{563C19CF-8E3F-DD4C-9BF3-307BC0E87D31}"/>
              </a:ext>
            </a:extLst>
          </p:cNvPr>
          <p:cNvSpPr/>
          <p:nvPr userDrawn="1"/>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D285A41-E340-DA46-BD24-1256EECFC5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6000" y="1602747"/>
            <a:ext cx="4356100" cy="4091908"/>
          </a:xfrm>
          <a:prstGeom prst="rect">
            <a:avLst/>
          </a:prstGeom>
        </p:spPr>
      </p:pic>
      <p:sp>
        <p:nvSpPr>
          <p:cNvPr id="21" name="Content Placeholder 2">
            <a:extLst>
              <a:ext uri="{FF2B5EF4-FFF2-40B4-BE49-F238E27FC236}">
                <a16:creationId xmlns:a16="http://schemas.microsoft.com/office/drawing/2014/main" id="{B02D7ECC-A18E-D846-9421-8B224851133D}"/>
              </a:ext>
            </a:extLst>
          </p:cNvPr>
          <p:cNvSpPr>
            <a:spLocks noGrp="1"/>
          </p:cNvSpPr>
          <p:nvPr>
            <p:ph idx="19"/>
          </p:nvPr>
        </p:nvSpPr>
        <p:spPr>
          <a:xfrm>
            <a:off x="884874" y="1825625"/>
            <a:ext cx="4804726" cy="4199255"/>
          </a:xfrm>
        </p:spPr>
        <p:txBody>
          <a:bodyPr>
            <a:normAutofit/>
          </a:bodyPr>
          <a:lstStyle>
            <a:lvl1pPr marL="285750" indent="-285750">
              <a:lnSpc>
                <a:spcPct val="100000"/>
              </a:lnSpc>
              <a:spcBef>
                <a:spcPts val="0"/>
              </a:spcBef>
              <a:spcAft>
                <a:spcPts val="800"/>
              </a:spcAft>
              <a:buSzPct val="62000"/>
              <a:buFont typeface="System Font Regular"/>
              <a:buChar char="◼"/>
              <a:defRPr sz="1400" b="0" i="0">
                <a:latin typeface="asos sans text Light" pitchFamily="2" charset="77"/>
              </a:defRPr>
            </a:lvl1pPr>
            <a:lvl2pPr marL="496888" indent="-184150">
              <a:spcAft>
                <a:spcPts val="800"/>
              </a:spcAft>
              <a:buSzPct val="62000"/>
              <a:buFont typeface="System Font Regular"/>
              <a:buChar char="◼"/>
              <a:tabLst/>
              <a:defRPr sz="1400" b="0" i="0">
                <a:latin typeface="asos sans text Light" pitchFamily="2" charset="77"/>
              </a:defRPr>
            </a:lvl2pPr>
            <a:lvl3pPr marL="914400" indent="0">
              <a:buNone/>
              <a:defRPr sz="1400" b="0" i="0">
                <a:latin typeface="asos sans text Light" pitchFamily="2" charset="77"/>
              </a:defRPr>
            </a:lvl3pPr>
            <a:lvl4pPr>
              <a:defRPr sz="1200" b="0" i="0">
                <a:latin typeface="asos sans text Light" pitchFamily="2" charset="77"/>
              </a:defRPr>
            </a:lvl4pPr>
            <a:lvl5pPr>
              <a:defRPr sz="1200" b="0" i="0">
                <a:latin typeface="asos sans text Light" pitchFamily="2" charset="77"/>
              </a:defRPr>
            </a:lvl5pPr>
          </a:lstStyle>
          <a:p>
            <a:pPr lvl="0"/>
            <a:r>
              <a:rPr lang="en-GB"/>
              <a:t>Click to edit Master text styles</a:t>
            </a:r>
          </a:p>
          <a:p>
            <a:pPr lvl="1"/>
            <a:r>
              <a:rPr lang="en-GB"/>
              <a:t>Indented style</a:t>
            </a:r>
          </a:p>
        </p:txBody>
      </p:sp>
    </p:spTree>
    <p:extLst>
      <p:ext uri="{BB962C8B-B14F-4D97-AF65-F5344CB8AC3E}">
        <p14:creationId xmlns:p14="http://schemas.microsoft.com/office/powerpoint/2010/main" val="428948459"/>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0Content 3x Points">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8F082A2-D34C-4546-8D77-D1F28CE1E8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302" y="3717925"/>
            <a:ext cx="107111" cy="2948696"/>
          </a:xfrm>
          <a:prstGeom prst="rect">
            <a:avLst/>
          </a:prstGeom>
        </p:spPr>
      </p:pic>
      <p:sp>
        <p:nvSpPr>
          <p:cNvPr id="18" name="Oval 17">
            <a:extLst>
              <a:ext uri="{FF2B5EF4-FFF2-40B4-BE49-F238E27FC236}">
                <a16:creationId xmlns:a16="http://schemas.microsoft.com/office/drawing/2014/main" id="{40991F2D-9398-7942-932E-304F25B9CBD7}"/>
              </a:ext>
            </a:extLst>
          </p:cNvPr>
          <p:cNvSpPr/>
          <p:nvPr/>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EBE8662F-1673-0646-9164-A24635516271}"/>
              </a:ext>
            </a:extLst>
          </p:cNvPr>
          <p:cNvSpPr>
            <a:spLocks noGrp="1"/>
          </p:cNvSpPr>
          <p:nvPr>
            <p:ph type="pic" sz="quarter" idx="22"/>
          </p:nvPr>
        </p:nvSpPr>
        <p:spPr>
          <a:xfrm>
            <a:off x="1361440" y="1919605"/>
            <a:ext cx="2621280" cy="2621280"/>
          </a:xfrm>
          <a:prstGeom prst="ellipse">
            <a:avLst/>
          </a:prstGeom>
          <a:solidFill>
            <a:schemeClr val="tx2"/>
          </a:solidFill>
        </p:spPr>
        <p:txBody>
          <a:bodyPr anchor="ctr">
            <a:normAutofit/>
          </a:bodyPr>
          <a:lstStyle>
            <a:lvl1pPr marL="0" indent="0" algn="ctr">
              <a:buNone/>
              <a:defRPr sz="1800"/>
            </a:lvl1pPr>
          </a:lstStyle>
          <a:p>
            <a:r>
              <a:rPr lang="en-GB"/>
              <a:t>Click icon to add picture</a:t>
            </a:r>
            <a:endParaRPr lang="en-US"/>
          </a:p>
        </p:txBody>
      </p:sp>
      <p:sp>
        <p:nvSpPr>
          <p:cNvPr id="7" name="Slide Number Placeholder 6">
            <a:extLst>
              <a:ext uri="{FF2B5EF4-FFF2-40B4-BE49-F238E27FC236}">
                <a16:creationId xmlns:a16="http://schemas.microsoft.com/office/drawing/2014/main" id="{8AA55078-4B10-5A40-A328-1E14557C1F61}"/>
              </a:ext>
            </a:extLst>
          </p:cNvPr>
          <p:cNvSpPr>
            <a:spLocks noGrp="1"/>
          </p:cNvSpPr>
          <p:nvPr>
            <p:ph type="sldNum" sz="quarter" idx="12"/>
          </p:nvPr>
        </p:nvSpPr>
        <p:spPr/>
        <p:txBody>
          <a:bodyPr/>
          <a:lstStyle/>
          <a:p>
            <a:fld id="{B5D99811-DCD6-6244-9231-2CA32E713DDC}" type="slidenum">
              <a:rPr lang="en-US" smtClean="0"/>
              <a:t>‹#›</a:t>
            </a:fld>
            <a:endParaRPr lang="en-US"/>
          </a:p>
        </p:txBody>
      </p:sp>
      <p:sp>
        <p:nvSpPr>
          <p:cNvPr id="22" name="Title 1">
            <a:extLst>
              <a:ext uri="{FF2B5EF4-FFF2-40B4-BE49-F238E27FC236}">
                <a16:creationId xmlns:a16="http://schemas.microsoft.com/office/drawing/2014/main" id="{A21A757E-B926-7B41-93DD-8A3586DA001E}"/>
              </a:ext>
            </a:extLst>
          </p:cNvPr>
          <p:cNvSpPr>
            <a:spLocks noGrp="1"/>
          </p:cNvSpPr>
          <p:nvPr>
            <p:ph type="title" hasCustomPrompt="1"/>
          </p:nvPr>
        </p:nvSpPr>
        <p:spPr>
          <a:xfrm>
            <a:off x="1300480" y="282651"/>
            <a:ext cx="9580880" cy="627201"/>
          </a:xfrm>
        </p:spPr>
        <p:txBody>
          <a:bodyPr/>
          <a:lstStyle>
            <a:lvl1pPr algn="ctr">
              <a:defRPr>
                <a:latin typeface="asos sans display" pitchFamily="2" charset="77"/>
              </a:defRPr>
            </a:lvl1pPr>
          </a:lstStyle>
          <a:p>
            <a:r>
              <a:rPr lang="en-GB"/>
              <a:t>Keep titles punchy</a:t>
            </a:r>
            <a:endParaRPr lang="en-US"/>
          </a:p>
        </p:txBody>
      </p:sp>
      <p:sp>
        <p:nvSpPr>
          <p:cNvPr id="23" name="Subtitle 2">
            <a:extLst>
              <a:ext uri="{FF2B5EF4-FFF2-40B4-BE49-F238E27FC236}">
                <a16:creationId xmlns:a16="http://schemas.microsoft.com/office/drawing/2014/main" id="{AC3DCF17-2B85-FA43-9FE3-15C164E62C1F}"/>
              </a:ext>
            </a:extLst>
          </p:cNvPr>
          <p:cNvSpPr>
            <a:spLocks noGrp="1"/>
          </p:cNvSpPr>
          <p:nvPr>
            <p:ph type="subTitle" idx="13" hasCustomPrompt="1"/>
          </p:nvPr>
        </p:nvSpPr>
        <p:spPr>
          <a:xfrm>
            <a:off x="1300479" y="1011238"/>
            <a:ext cx="9580880" cy="322262"/>
          </a:xfrm>
        </p:spPr>
        <p:txBody>
          <a:bodyPr>
            <a:noAutofit/>
          </a:bodyPr>
          <a:lstStyle>
            <a:lvl1pPr marL="0" indent="0" algn="ctr">
              <a:buNone/>
              <a:defRPr sz="1800">
                <a:latin typeface="asos sans display"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Subtitles too</a:t>
            </a:r>
            <a:endParaRPr lang="en-US"/>
          </a:p>
        </p:txBody>
      </p:sp>
      <p:sp>
        <p:nvSpPr>
          <p:cNvPr id="33" name="Picture Placeholder 7">
            <a:extLst>
              <a:ext uri="{FF2B5EF4-FFF2-40B4-BE49-F238E27FC236}">
                <a16:creationId xmlns:a16="http://schemas.microsoft.com/office/drawing/2014/main" id="{A59C991F-8346-EF4B-BE4E-337F0F0169E2}"/>
              </a:ext>
            </a:extLst>
          </p:cNvPr>
          <p:cNvSpPr>
            <a:spLocks noGrp="1"/>
          </p:cNvSpPr>
          <p:nvPr>
            <p:ph type="pic" sz="quarter" idx="23"/>
          </p:nvPr>
        </p:nvSpPr>
        <p:spPr>
          <a:xfrm>
            <a:off x="4799856" y="1919605"/>
            <a:ext cx="2621280" cy="2621280"/>
          </a:xfrm>
          <a:prstGeom prst="ellipse">
            <a:avLst/>
          </a:prstGeom>
          <a:solidFill>
            <a:schemeClr val="tx2"/>
          </a:solidFill>
        </p:spPr>
        <p:txBody>
          <a:bodyPr anchor="ctr">
            <a:normAutofit/>
          </a:bodyPr>
          <a:lstStyle>
            <a:lvl1pPr marL="0" indent="0" algn="ctr">
              <a:buNone/>
              <a:defRPr sz="1800"/>
            </a:lvl1pPr>
          </a:lstStyle>
          <a:p>
            <a:r>
              <a:rPr lang="en-GB"/>
              <a:t>Click icon to add picture</a:t>
            </a:r>
            <a:endParaRPr lang="en-US"/>
          </a:p>
        </p:txBody>
      </p:sp>
      <p:sp>
        <p:nvSpPr>
          <p:cNvPr id="35" name="Picture Placeholder 7">
            <a:extLst>
              <a:ext uri="{FF2B5EF4-FFF2-40B4-BE49-F238E27FC236}">
                <a16:creationId xmlns:a16="http://schemas.microsoft.com/office/drawing/2014/main" id="{E1A649FC-C2A0-8043-9C1C-776A4702B0C1}"/>
              </a:ext>
            </a:extLst>
          </p:cNvPr>
          <p:cNvSpPr>
            <a:spLocks noGrp="1"/>
          </p:cNvSpPr>
          <p:nvPr>
            <p:ph type="pic" sz="quarter" idx="24"/>
          </p:nvPr>
        </p:nvSpPr>
        <p:spPr>
          <a:xfrm>
            <a:off x="8235920" y="1919605"/>
            <a:ext cx="2621280" cy="2621280"/>
          </a:xfrm>
          <a:prstGeom prst="ellipse">
            <a:avLst/>
          </a:prstGeom>
          <a:solidFill>
            <a:schemeClr val="tx2"/>
          </a:solidFill>
        </p:spPr>
        <p:txBody>
          <a:bodyPr anchor="ctr">
            <a:normAutofit/>
          </a:bodyPr>
          <a:lstStyle>
            <a:lvl1pPr marL="0" indent="0" algn="ctr">
              <a:buNone/>
              <a:defRPr sz="1800"/>
            </a:lvl1pPr>
          </a:lstStyle>
          <a:p>
            <a:r>
              <a:rPr lang="en-GB"/>
              <a:t>Click icon to add picture</a:t>
            </a:r>
            <a:endParaRPr lang="en-US"/>
          </a:p>
        </p:txBody>
      </p:sp>
      <p:sp>
        <p:nvSpPr>
          <p:cNvPr id="16" name="Text Placeholder 15">
            <a:extLst>
              <a:ext uri="{FF2B5EF4-FFF2-40B4-BE49-F238E27FC236}">
                <a16:creationId xmlns:a16="http://schemas.microsoft.com/office/drawing/2014/main" id="{78708A81-D20F-0242-8BE2-48A0FCDE2DDF}"/>
              </a:ext>
            </a:extLst>
          </p:cNvPr>
          <p:cNvSpPr>
            <a:spLocks noGrp="1"/>
          </p:cNvSpPr>
          <p:nvPr>
            <p:ph type="body" sz="quarter" idx="16" hasCustomPrompt="1"/>
          </p:nvPr>
        </p:nvSpPr>
        <p:spPr>
          <a:xfrm>
            <a:off x="1280435" y="4520883"/>
            <a:ext cx="2788370" cy="711200"/>
          </a:xfrm>
        </p:spPr>
        <p:txBody>
          <a:bodyPr anchor="ctr">
            <a:normAutofit/>
          </a:bodyPr>
          <a:lstStyle>
            <a:lvl1pPr marL="0" indent="0" algn="ctr">
              <a:lnSpc>
                <a:spcPct val="100000"/>
              </a:lnSpc>
              <a:buNone/>
              <a:defRPr sz="1800" b="0" i="0">
                <a:solidFill>
                  <a:schemeClr val="accent1"/>
                </a:solidFill>
                <a:latin typeface="asos sans display" pitchFamily="2" charset="77"/>
              </a:defRPr>
            </a:lvl1pPr>
          </a:lstStyle>
          <a:p>
            <a:pPr lvl="0"/>
            <a:r>
              <a:rPr lang="en-GB"/>
              <a:t>Title here</a:t>
            </a:r>
            <a:endParaRPr lang="en-US"/>
          </a:p>
        </p:txBody>
      </p:sp>
      <p:sp>
        <p:nvSpPr>
          <p:cNvPr id="4" name="Text Placeholder 3">
            <a:extLst>
              <a:ext uri="{FF2B5EF4-FFF2-40B4-BE49-F238E27FC236}">
                <a16:creationId xmlns:a16="http://schemas.microsoft.com/office/drawing/2014/main" id="{D7FD5AD4-9E8A-504F-ADEA-05263DD17AFF}"/>
              </a:ext>
            </a:extLst>
          </p:cNvPr>
          <p:cNvSpPr>
            <a:spLocks noGrp="1"/>
          </p:cNvSpPr>
          <p:nvPr>
            <p:ph type="body" sz="quarter" idx="17"/>
          </p:nvPr>
        </p:nvSpPr>
        <p:spPr>
          <a:xfrm>
            <a:off x="1275654" y="5252720"/>
            <a:ext cx="2797933" cy="558800"/>
          </a:xfrm>
        </p:spPr>
        <p:txBody>
          <a:bodyPr>
            <a:noAutofit/>
          </a:bodyPr>
          <a:lstStyle>
            <a:lvl1pPr marL="0" indent="0" algn="ctr">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a:t>
            </a:r>
          </a:p>
        </p:txBody>
      </p:sp>
      <p:sp>
        <p:nvSpPr>
          <p:cNvPr id="15" name="Text Placeholder 15">
            <a:extLst>
              <a:ext uri="{FF2B5EF4-FFF2-40B4-BE49-F238E27FC236}">
                <a16:creationId xmlns:a16="http://schemas.microsoft.com/office/drawing/2014/main" id="{138AD421-B358-D549-8769-C41F391CB872}"/>
              </a:ext>
            </a:extLst>
          </p:cNvPr>
          <p:cNvSpPr>
            <a:spLocks noGrp="1"/>
          </p:cNvSpPr>
          <p:nvPr>
            <p:ph type="body" sz="quarter" idx="18" hasCustomPrompt="1"/>
          </p:nvPr>
        </p:nvSpPr>
        <p:spPr>
          <a:xfrm>
            <a:off x="4717199" y="4520883"/>
            <a:ext cx="2788370" cy="711200"/>
          </a:xfrm>
        </p:spPr>
        <p:txBody>
          <a:bodyPr anchor="ctr">
            <a:normAutofit/>
          </a:bodyPr>
          <a:lstStyle>
            <a:lvl1pPr marL="0" indent="0" algn="ctr">
              <a:lnSpc>
                <a:spcPct val="100000"/>
              </a:lnSpc>
              <a:buNone/>
              <a:defRPr sz="1800" b="0" i="0">
                <a:solidFill>
                  <a:schemeClr val="accent3"/>
                </a:solidFill>
                <a:latin typeface="asos sans display" pitchFamily="2" charset="77"/>
              </a:defRPr>
            </a:lvl1pPr>
          </a:lstStyle>
          <a:p>
            <a:pPr lvl="0"/>
            <a:r>
              <a:rPr lang="en-GB"/>
              <a:t>Title here</a:t>
            </a:r>
            <a:endParaRPr lang="en-US"/>
          </a:p>
        </p:txBody>
      </p:sp>
      <p:sp>
        <p:nvSpPr>
          <p:cNvPr id="20" name="Text Placeholder 3">
            <a:extLst>
              <a:ext uri="{FF2B5EF4-FFF2-40B4-BE49-F238E27FC236}">
                <a16:creationId xmlns:a16="http://schemas.microsoft.com/office/drawing/2014/main" id="{CF418BEA-50D5-8C4B-A04B-FFFF5B03B45C}"/>
              </a:ext>
            </a:extLst>
          </p:cNvPr>
          <p:cNvSpPr>
            <a:spLocks noGrp="1"/>
          </p:cNvSpPr>
          <p:nvPr>
            <p:ph type="body" sz="quarter" idx="19"/>
          </p:nvPr>
        </p:nvSpPr>
        <p:spPr>
          <a:xfrm>
            <a:off x="4712418" y="5252720"/>
            <a:ext cx="2797933" cy="558800"/>
          </a:xfrm>
        </p:spPr>
        <p:txBody>
          <a:bodyPr>
            <a:noAutofit/>
          </a:bodyPr>
          <a:lstStyle>
            <a:lvl1pPr marL="0" indent="0" algn="ctr">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a:t>
            </a:r>
          </a:p>
        </p:txBody>
      </p:sp>
      <p:sp>
        <p:nvSpPr>
          <p:cNvPr id="27" name="Text Placeholder 15">
            <a:extLst>
              <a:ext uri="{FF2B5EF4-FFF2-40B4-BE49-F238E27FC236}">
                <a16:creationId xmlns:a16="http://schemas.microsoft.com/office/drawing/2014/main" id="{208ECB24-69CE-FE48-B58A-466E6AED4BD7}"/>
              </a:ext>
            </a:extLst>
          </p:cNvPr>
          <p:cNvSpPr>
            <a:spLocks noGrp="1"/>
          </p:cNvSpPr>
          <p:nvPr>
            <p:ph type="body" sz="quarter" idx="20" hasCustomPrompt="1"/>
          </p:nvPr>
        </p:nvSpPr>
        <p:spPr>
          <a:xfrm>
            <a:off x="8153263" y="4520883"/>
            <a:ext cx="2788370" cy="711200"/>
          </a:xfrm>
        </p:spPr>
        <p:txBody>
          <a:bodyPr anchor="ctr">
            <a:normAutofit/>
          </a:bodyPr>
          <a:lstStyle>
            <a:lvl1pPr marL="0" indent="0" algn="ctr">
              <a:lnSpc>
                <a:spcPct val="100000"/>
              </a:lnSpc>
              <a:buNone/>
              <a:defRPr sz="1800" b="0" i="0">
                <a:solidFill>
                  <a:schemeClr val="accent2"/>
                </a:solidFill>
                <a:latin typeface="asos sans display" pitchFamily="2" charset="77"/>
              </a:defRPr>
            </a:lvl1pPr>
          </a:lstStyle>
          <a:p>
            <a:pPr lvl="0"/>
            <a:r>
              <a:rPr lang="en-GB"/>
              <a:t>Title here</a:t>
            </a:r>
            <a:endParaRPr lang="en-US"/>
          </a:p>
        </p:txBody>
      </p:sp>
      <p:sp>
        <p:nvSpPr>
          <p:cNvPr id="29" name="Text Placeholder 3">
            <a:extLst>
              <a:ext uri="{FF2B5EF4-FFF2-40B4-BE49-F238E27FC236}">
                <a16:creationId xmlns:a16="http://schemas.microsoft.com/office/drawing/2014/main" id="{04BA0395-7324-2147-BA45-A531BF06F6B1}"/>
              </a:ext>
            </a:extLst>
          </p:cNvPr>
          <p:cNvSpPr>
            <a:spLocks noGrp="1"/>
          </p:cNvSpPr>
          <p:nvPr>
            <p:ph type="body" sz="quarter" idx="21"/>
          </p:nvPr>
        </p:nvSpPr>
        <p:spPr>
          <a:xfrm>
            <a:off x="8148482" y="5252720"/>
            <a:ext cx="2797933" cy="558800"/>
          </a:xfrm>
        </p:spPr>
        <p:txBody>
          <a:bodyPr>
            <a:noAutofit/>
          </a:bodyPr>
          <a:lstStyle>
            <a:lvl1pPr marL="0" indent="0" algn="ctr">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a:t>
            </a:r>
          </a:p>
        </p:txBody>
      </p:sp>
      <p:sp>
        <p:nvSpPr>
          <p:cNvPr id="19" name="Oval 18">
            <a:extLst>
              <a:ext uri="{FF2B5EF4-FFF2-40B4-BE49-F238E27FC236}">
                <a16:creationId xmlns:a16="http://schemas.microsoft.com/office/drawing/2014/main" id="{56F84769-DD17-6C46-B9A7-4B99D21E048E}"/>
              </a:ext>
            </a:extLst>
          </p:cNvPr>
          <p:cNvSpPr/>
          <p:nvPr userDrawn="1"/>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724523"/>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x Points">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49DFB75-49C5-9347-BFA4-B60C22A5F7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302" y="3717925"/>
            <a:ext cx="107111" cy="2948696"/>
          </a:xfrm>
          <a:prstGeom prst="rect">
            <a:avLst/>
          </a:prstGeom>
        </p:spPr>
      </p:pic>
      <p:sp>
        <p:nvSpPr>
          <p:cNvPr id="24" name="Oval 23">
            <a:extLst>
              <a:ext uri="{FF2B5EF4-FFF2-40B4-BE49-F238E27FC236}">
                <a16:creationId xmlns:a16="http://schemas.microsoft.com/office/drawing/2014/main" id="{3D6DB61D-90C3-1B4D-A278-81BC537503A4}"/>
              </a:ext>
            </a:extLst>
          </p:cNvPr>
          <p:cNvSpPr/>
          <p:nvPr/>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EBE8662F-1673-0646-9164-A24635516271}"/>
              </a:ext>
            </a:extLst>
          </p:cNvPr>
          <p:cNvSpPr>
            <a:spLocks noGrp="1"/>
          </p:cNvSpPr>
          <p:nvPr>
            <p:ph type="pic" sz="quarter" idx="22"/>
          </p:nvPr>
        </p:nvSpPr>
        <p:spPr>
          <a:xfrm>
            <a:off x="1286114" y="2070901"/>
            <a:ext cx="1790369" cy="1790369"/>
          </a:xfrm>
          <a:prstGeom prst="ellipse">
            <a:avLst/>
          </a:prstGeom>
          <a:solidFill>
            <a:schemeClr val="tx2"/>
          </a:solidFill>
        </p:spPr>
        <p:txBody>
          <a:bodyPr anchor="ctr">
            <a:normAutofit/>
          </a:bodyPr>
          <a:lstStyle>
            <a:lvl1pPr marL="0" indent="0" algn="ctr">
              <a:buNone/>
              <a:defRPr sz="1800"/>
            </a:lvl1pPr>
          </a:lstStyle>
          <a:p>
            <a:r>
              <a:rPr lang="en-GB"/>
              <a:t>Click icon to add picture</a:t>
            </a:r>
            <a:endParaRPr lang="en-US"/>
          </a:p>
        </p:txBody>
      </p:sp>
      <p:sp>
        <p:nvSpPr>
          <p:cNvPr id="7" name="Slide Number Placeholder 6">
            <a:extLst>
              <a:ext uri="{FF2B5EF4-FFF2-40B4-BE49-F238E27FC236}">
                <a16:creationId xmlns:a16="http://schemas.microsoft.com/office/drawing/2014/main" id="{8AA55078-4B10-5A40-A328-1E14557C1F61}"/>
              </a:ext>
            </a:extLst>
          </p:cNvPr>
          <p:cNvSpPr>
            <a:spLocks noGrp="1"/>
          </p:cNvSpPr>
          <p:nvPr>
            <p:ph type="sldNum" sz="quarter" idx="12"/>
          </p:nvPr>
        </p:nvSpPr>
        <p:spPr/>
        <p:txBody>
          <a:bodyPr/>
          <a:lstStyle/>
          <a:p>
            <a:fld id="{B5D99811-DCD6-6244-9231-2CA32E713DDC}" type="slidenum">
              <a:rPr lang="en-US" smtClean="0"/>
              <a:t>‹#›</a:t>
            </a:fld>
            <a:endParaRPr lang="en-US"/>
          </a:p>
        </p:txBody>
      </p:sp>
      <p:sp>
        <p:nvSpPr>
          <p:cNvPr id="21" name="Picture Placeholder 7">
            <a:extLst>
              <a:ext uri="{FF2B5EF4-FFF2-40B4-BE49-F238E27FC236}">
                <a16:creationId xmlns:a16="http://schemas.microsoft.com/office/drawing/2014/main" id="{EF14C15E-1B40-F544-8DB6-50212794E263}"/>
              </a:ext>
            </a:extLst>
          </p:cNvPr>
          <p:cNvSpPr>
            <a:spLocks noGrp="1"/>
          </p:cNvSpPr>
          <p:nvPr>
            <p:ph type="pic" sz="quarter" idx="23"/>
          </p:nvPr>
        </p:nvSpPr>
        <p:spPr>
          <a:xfrm>
            <a:off x="3914552" y="2070901"/>
            <a:ext cx="1790369" cy="1790369"/>
          </a:xfrm>
          <a:prstGeom prst="rect">
            <a:avLst/>
          </a:prstGeom>
          <a:solidFill>
            <a:schemeClr val="tx2"/>
          </a:solidFill>
        </p:spPr>
        <p:txBody>
          <a:bodyPr anchor="ctr">
            <a:normAutofit/>
          </a:bodyPr>
          <a:lstStyle>
            <a:lvl1pPr marL="0" indent="0" algn="ctr">
              <a:buNone/>
              <a:defRPr sz="1800"/>
            </a:lvl1pPr>
          </a:lstStyle>
          <a:p>
            <a:r>
              <a:rPr lang="en-GB"/>
              <a:t>Click icon to add picture</a:t>
            </a:r>
            <a:endParaRPr lang="en-US"/>
          </a:p>
        </p:txBody>
      </p:sp>
      <p:sp>
        <p:nvSpPr>
          <p:cNvPr id="26" name="Picture Placeholder 7">
            <a:extLst>
              <a:ext uri="{FF2B5EF4-FFF2-40B4-BE49-F238E27FC236}">
                <a16:creationId xmlns:a16="http://schemas.microsoft.com/office/drawing/2014/main" id="{B11DC0D2-68F1-AE48-ABE1-7FA509E69240}"/>
              </a:ext>
            </a:extLst>
          </p:cNvPr>
          <p:cNvSpPr>
            <a:spLocks noGrp="1"/>
          </p:cNvSpPr>
          <p:nvPr>
            <p:ph type="pic" sz="quarter" idx="26"/>
          </p:nvPr>
        </p:nvSpPr>
        <p:spPr>
          <a:xfrm>
            <a:off x="6517590" y="2070901"/>
            <a:ext cx="1790369" cy="1790369"/>
          </a:xfrm>
          <a:prstGeom prst="ellipse">
            <a:avLst/>
          </a:prstGeom>
          <a:solidFill>
            <a:schemeClr val="tx2"/>
          </a:solidFill>
        </p:spPr>
        <p:txBody>
          <a:bodyPr anchor="ctr">
            <a:normAutofit/>
          </a:bodyPr>
          <a:lstStyle>
            <a:lvl1pPr marL="0" indent="0" algn="ctr">
              <a:buNone/>
              <a:defRPr sz="1800"/>
            </a:lvl1pPr>
          </a:lstStyle>
          <a:p>
            <a:r>
              <a:rPr lang="en-GB"/>
              <a:t>Click icon to add picture</a:t>
            </a:r>
            <a:endParaRPr lang="en-US"/>
          </a:p>
        </p:txBody>
      </p:sp>
      <p:sp>
        <p:nvSpPr>
          <p:cNvPr id="31" name="Picture Placeholder 7">
            <a:extLst>
              <a:ext uri="{FF2B5EF4-FFF2-40B4-BE49-F238E27FC236}">
                <a16:creationId xmlns:a16="http://schemas.microsoft.com/office/drawing/2014/main" id="{1AA51AE5-4F5B-394A-AFBB-7CEED80F80BB}"/>
              </a:ext>
            </a:extLst>
          </p:cNvPr>
          <p:cNvSpPr>
            <a:spLocks noGrp="1"/>
          </p:cNvSpPr>
          <p:nvPr>
            <p:ph type="pic" sz="quarter" idx="29"/>
          </p:nvPr>
        </p:nvSpPr>
        <p:spPr>
          <a:xfrm>
            <a:off x="9123168" y="2070901"/>
            <a:ext cx="1790369" cy="1790369"/>
          </a:xfrm>
          <a:prstGeom prst="rect">
            <a:avLst/>
          </a:prstGeom>
          <a:solidFill>
            <a:schemeClr val="tx2"/>
          </a:solidFill>
        </p:spPr>
        <p:txBody>
          <a:bodyPr anchor="ctr">
            <a:normAutofit/>
          </a:bodyPr>
          <a:lstStyle>
            <a:lvl1pPr marL="0" indent="0" algn="ctr">
              <a:buNone/>
              <a:defRPr sz="1800"/>
            </a:lvl1pPr>
          </a:lstStyle>
          <a:p>
            <a:r>
              <a:rPr lang="en-GB"/>
              <a:t>Click icon to add picture</a:t>
            </a:r>
            <a:endParaRPr lang="en-US"/>
          </a:p>
        </p:txBody>
      </p:sp>
      <p:sp>
        <p:nvSpPr>
          <p:cNvPr id="36" name="Title 1">
            <a:extLst>
              <a:ext uri="{FF2B5EF4-FFF2-40B4-BE49-F238E27FC236}">
                <a16:creationId xmlns:a16="http://schemas.microsoft.com/office/drawing/2014/main" id="{21436E5E-8773-9241-8CDE-E2E2850C6A8A}"/>
              </a:ext>
            </a:extLst>
          </p:cNvPr>
          <p:cNvSpPr>
            <a:spLocks noGrp="1"/>
          </p:cNvSpPr>
          <p:nvPr>
            <p:ph type="title" hasCustomPrompt="1"/>
          </p:nvPr>
        </p:nvSpPr>
        <p:spPr>
          <a:xfrm>
            <a:off x="1300480" y="282651"/>
            <a:ext cx="9580880" cy="627201"/>
          </a:xfrm>
        </p:spPr>
        <p:txBody>
          <a:bodyPr/>
          <a:lstStyle>
            <a:lvl1pPr algn="ctr">
              <a:defRPr>
                <a:latin typeface="asos sans display" pitchFamily="2" charset="77"/>
              </a:defRPr>
            </a:lvl1pPr>
          </a:lstStyle>
          <a:p>
            <a:r>
              <a:rPr lang="en-GB"/>
              <a:t>Keep titles punchy</a:t>
            </a:r>
            <a:endParaRPr lang="en-US"/>
          </a:p>
        </p:txBody>
      </p:sp>
      <p:sp>
        <p:nvSpPr>
          <p:cNvPr id="37" name="Subtitle 2">
            <a:extLst>
              <a:ext uri="{FF2B5EF4-FFF2-40B4-BE49-F238E27FC236}">
                <a16:creationId xmlns:a16="http://schemas.microsoft.com/office/drawing/2014/main" id="{C3913EE3-42F6-1848-987A-4D89D3E08CAB}"/>
              </a:ext>
            </a:extLst>
          </p:cNvPr>
          <p:cNvSpPr>
            <a:spLocks noGrp="1"/>
          </p:cNvSpPr>
          <p:nvPr>
            <p:ph type="subTitle" idx="13" hasCustomPrompt="1"/>
          </p:nvPr>
        </p:nvSpPr>
        <p:spPr>
          <a:xfrm>
            <a:off x="1300479" y="1011238"/>
            <a:ext cx="9580880" cy="322262"/>
          </a:xfrm>
        </p:spPr>
        <p:txBody>
          <a:bodyPr>
            <a:noAutofit/>
          </a:bodyPr>
          <a:lstStyle>
            <a:lvl1pPr marL="0" indent="0" algn="ctr">
              <a:buNone/>
              <a:defRPr sz="1800">
                <a:latin typeface="asos sans display"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Subtitles too</a:t>
            </a:r>
            <a:endParaRPr lang="en-US"/>
          </a:p>
        </p:txBody>
      </p:sp>
      <p:sp>
        <p:nvSpPr>
          <p:cNvPr id="18" name="Text Placeholder 15">
            <a:extLst>
              <a:ext uri="{FF2B5EF4-FFF2-40B4-BE49-F238E27FC236}">
                <a16:creationId xmlns:a16="http://schemas.microsoft.com/office/drawing/2014/main" id="{40328DC7-5F69-9346-9B00-6DBF9CAACFC8}"/>
              </a:ext>
            </a:extLst>
          </p:cNvPr>
          <p:cNvSpPr>
            <a:spLocks noGrp="1"/>
          </p:cNvSpPr>
          <p:nvPr>
            <p:ph type="body" sz="quarter" idx="16" hasCustomPrompt="1"/>
          </p:nvPr>
        </p:nvSpPr>
        <p:spPr>
          <a:xfrm>
            <a:off x="1019129" y="4256723"/>
            <a:ext cx="2300482" cy="711200"/>
          </a:xfrm>
        </p:spPr>
        <p:txBody>
          <a:bodyPr anchor="ctr">
            <a:normAutofit/>
          </a:bodyPr>
          <a:lstStyle>
            <a:lvl1pPr marL="0" indent="0" algn="ctr">
              <a:lnSpc>
                <a:spcPct val="100000"/>
              </a:lnSpc>
              <a:buNone/>
              <a:defRPr sz="1800" b="0" i="0">
                <a:solidFill>
                  <a:schemeClr val="tx1"/>
                </a:solidFill>
                <a:latin typeface="asos sans display" pitchFamily="2" charset="77"/>
              </a:defRPr>
            </a:lvl1pPr>
          </a:lstStyle>
          <a:p>
            <a:pPr lvl="0"/>
            <a:r>
              <a:rPr lang="en-GB"/>
              <a:t>Title here</a:t>
            </a:r>
            <a:endParaRPr lang="en-US"/>
          </a:p>
        </p:txBody>
      </p:sp>
      <p:sp>
        <p:nvSpPr>
          <p:cNvPr id="19" name="Text Placeholder 3">
            <a:extLst>
              <a:ext uri="{FF2B5EF4-FFF2-40B4-BE49-F238E27FC236}">
                <a16:creationId xmlns:a16="http://schemas.microsoft.com/office/drawing/2014/main" id="{898AD00A-AE5A-F54B-8C0B-4AA16DB0393F}"/>
              </a:ext>
            </a:extLst>
          </p:cNvPr>
          <p:cNvSpPr>
            <a:spLocks noGrp="1"/>
          </p:cNvSpPr>
          <p:nvPr>
            <p:ph type="body" sz="quarter" idx="17"/>
          </p:nvPr>
        </p:nvSpPr>
        <p:spPr>
          <a:xfrm>
            <a:off x="1015185" y="4988560"/>
            <a:ext cx="2308372" cy="558800"/>
          </a:xfrm>
        </p:spPr>
        <p:txBody>
          <a:bodyPr>
            <a:noAutofit/>
          </a:bodyPr>
          <a:lstStyle>
            <a:lvl1pPr marL="0" indent="0" algn="ctr">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a:t>
            </a:r>
          </a:p>
        </p:txBody>
      </p:sp>
      <p:sp>
        <p:nvSpPr>
          <p:cNvPr id="20" name="Text Placeholder 15">
            <a:extLst>
              <a:ext uri="{FF2B5EF4-FFF2-40B4-BE49-F238E27FC236}">
                <a16:creationId xmlns:a16="http://schemas.microsoft.com/office/drawing/2014/main" id="{33E4C211-119A-1148-A29B-066C4A9FACA6}"/>
              </a:ext>
            </a:extLst>
          </p:cNvPr>
          <p:cNvSpPr>
            <a:spLocks noGrp="1"/>
          </p:cNvSpPr>
          <p:nvPr>
            <p:ph type="body" sz="quarter" idx="24" hasCustomPrompt="1"/>
          </p:nvPr>
        </p:nvSpPr>
        <p:spPr>
          <a:xfrm>
            <a:off x="3640389" y="4256723"/>
            <a:ext cx="2300482" cy="711200"/>
          </a:xfrm>
        </p:spPr>
        <p:txBody>
          <a:bodyPr anchor="ctr">
            <a:normAutofit/>
          </a:bodyPr>
          <a:lstStyle>
            <a:lvl1pPr marL="0" indent="0" algn="ctr">
              <a:lnSpc>
                <a:spcPct val="100000"/>
              </a:lnSpc>
              <a:buNone/>
              <a:defRPr sz="1800" b="0" i="0">
                <a:solidFill>
                  <a:schemeClr val="tx1"/>
                </a:solidFill>
                <a:latin typeface="asos sans display" pitchFamily="2" charset="77"/>
              </a:defRPr>
            </a:lvl1pPr>
          </a:lstStyle>
          <a:p>
            <a:pPr lvl="0"/>
            <a:r>
              <a:rPr lang="en-GB"/>
              <a:t>Title here</a:t>
            </a:r>
            <a:endParaRPr lang="en-US"/>
          </a:p>
        </p:txBody>
      </p:sp>
      <p:sp>
        <p:nvSpPr>
          <p:cNvPr id="22" name="Text Placeholder 3">
            <a:extLst>
              <a:ext uri="{FF2B5EF4-FFF2-40B4-BE49-F238E27FC236}">
                <a16:creationId xmlns:a16="http://schemas.microsoft.com/office/drawing/2014/main" id="{E29AC915-E80A-E847-954A-C15B19F4899D}"/>
              </a:ext>
            </a:extLst>
          </p:cNvPr>
          <p:cNvSpPr>
            <a:spLocks noGrp="1"/>
          </p:cNvSpPr>
          <p:nvPr>
            <p:ph type="body" sz="quarter" idx="25"/>
          </p:nvPr>
        </p:nvSpPr>
        <p:spPr>
          <a:xfrm>
            <a:off x="3636445" y="4988560"/>
            <a:ext cx="2308372" cy="558800"/>
          </a:xfrm>
        </p:spPr>
        <p:txBody>
          <a:bodyPr>
            <a:noAutofit/>
          </a:bodyPr>
          <a:lstStyle>
            <a:lvl1pPr marL="0" indent="0" algn="ctr">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a:t>
            </a:r>
          </a:p>
        </p:txBody>
      </p:sp>
      <p:sp>
        <p:nvSpPr>
          <p:cNvPr id="23" name="Text Placeholder 15">
            <a:extLst>
              <a:ext uri="{FF2B5EF4-FFF2-40B4-BE49-F238E27FC236}">
                <a16:creationId xmlns:a16="http://schemas.microsoft.com/office/drawing/2014/main" id="{089E4377-54C7-254A-87EB-CA647576CD40}"/>
              </a:ext>
            </a:extLst>
          </p:cNvPr>
          <p:cNvSpPr>
            <a:spLocks noGrp="1"/>
          </p:cNvSpPr>
          <p:nvPr>
            <p:ph type="body" sz="quarter" idx="27" hasCustomPrompt="1"/>
          </p:nvPr>
        </p:nvSpPr>
        <p:spPr>
          <a:xfrm>
            <a:off x="6260544" y="4256723"/>
            <a:ext cx="2300482" cy="711200"/>
          </a:xfrm>
        </p:spPr>
        <p:txBody>
          <a:bodyPr anchor="ctr">
            <a:normAutofit/>
          </a:bodyPr>
          <a:lstStyle>
            <a:lvl1pPr marL="0" indent="0" algn="ctr">
              <a:lnSpc>
                <a:spcPct val="100000"/>
              </a:lnSpc>
              <a:buNone/>
              <a:defRPr sz="1800" b="0" i="0">
                <a:solidFill>
                  <a:schemeClr val="tx1"/>
                </a:solidFill>
                <a:latin typeface="asos sans display" pitchFamily="2" charset="77"/>
              </a:defRPr>
            </a:lvl1pPr>
          </a:lstStyle>
          <a:p>
            <a:pPr lvl="0"/>
            <a:r>
              <a:rPr lang="en-GB"/>
              <a:t>Title here</a:t>
            </a:r>
            <a:endParaRPr lang="en-US"/>
          </a:p>
        </p:txBody>
      </p:sp>
      <p:sp>
        <p:nvSpPr>
          <p:cNvPr id="27" name="Text Placeholder 3">
            <a:extLst>
              <a:ext uri="{FF2B5EF4-FFF2-40B4-BE49-F238E27FC236}">
                <a16:creationId xmlns:a16="http://schemas.microsoft.com/office/drawing/2014/main" id="{F9F11424-7910-6F48-B5BD-419430794F6B}"/>
              </a:ext>
            </a:extLst>
          </p:cNvPr>
          <p:cNvSpPr>
            <a:spLocks noGrp="1"/>
          </p:cNvSpPr>
          <p:nvPr>
            <p:ph type="body" sz="quarter" idx="28"/>
          </p:nvPr>
        </p:nvSpPr>
        <p:spPr>
          <a:xfrm>
            <a:off x="6256600" y="4988560"/>
            <a:ext cx="2308372" cy="558800"/>
          </a:xfrm>
        </p:spPr>
        <p:txBody>
          <a:bodyPr>
            <a:noAutofit/>
          </a:bodyPr>
          <a:lstStyle>
            <a:lvl1pPr marL="0" indent="0" algn="ctr">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a:t>
            </a:r>
          </a:p>
        </p:txBody>
      </p:sp>
      <p:sp>
        <p:nvSpPr>
          <p:cNvPr id="29" name="Text Placeholder 15">
            <a:extLst>
              <a:ext uri="{FF2B5EF4-FFF2-40B4-BE49-F238E27FC236}">
                <a16:creationId xmlns:a16="http://schemas.microsoft.com/office/drawing/2014/main" id="{428EAB94-7BD4-9E48-8D15-31302D6A1293}"/>
              </a:ext>
            </a:extLst>
          </p:cNvPr>
          <p:cNvSpPr>
            <a:spLocks noGrp="1"/>
          </p:cNvSpPr>
          <p:nvPr>
            <p:ph type="body" sz="quarter" idx="30" hasCustomPrompt="1"/>
          </p:nvPr>
        </p:nvSpPr>
        <p:spPr>
          <a:xfrm>
            <a:off x="8871644" y="4256723"/>
            <a:ext cx="2300482" cy="711200"/>
          </a:xfrm>
        </p:spPr>
        <p:txBody>
          <a:bodyPr anchor="ctr">
            <a:normAutofit/>
          </a:bodyPr>
          <a:lstStyle>
            <a:lvl1pPr marL="0" indent="0" algn="ctr">
              <a:lnSpc>
                <a:spcPct val="100000"/>
              </a:lnSpc>
              <a:buNone/>
              <a:defRPr sz="1800" b="0" i="0">
                <a:solidFill>
                  <a:schemeClr val="tx1"/>
                </a:solidFill>
                <a:latin typeface="asos sans display" pitchFamily="2" charset="77"/>
              </a:defRPr>
            </a:lvl1pPr>
          </a:lstStyle>
          <a:p>
            <a:pPr lvl="0"/>
            <a:r>
              <a:rPr lang="en-GB"/>
              <a:t>Title here</a:t>
            </a:r>
            <a:endParaRPr lang="en-US"/>
          </a:p>
        </p:txBody>
      </p:sp>
      <p:sp>
        <p:nvSpPr>
          <p:cNvPr id="33" name="Text Placeholder 3">
            <a:extLst>
              <a:ext uri="{FF2B5EF4-FFF2-40B4-BE49-F238E27FC236}">
                <a16:creationId xmlns:a16="http://schemas.microsoft.com/office/drawing/2014/main" id="{FF18E5FB-5E5B-B448-B2BF-2605E7F859D8}"/>
              </a:ext>
            </a:extLst>
          </p:cNvPr>
          <p:cNvSpPr>
            <a:spLocks noGrp="1"/>
          </p:cNvSpPr>
          <p:nvPr>
            <p:ph type="body" sz="quarter" idx="31"/>
          </p:nvPr>
        </p:nvSpPr>
        <p:spPr>
          <a:xfrm>
            <a:off x="8867700" y="4988560"/>
            <a:ext cx="2308372" cy="558800"/>
          </a:xfrm>
        </p:spPr>
        <p:txBody>
          <a:bodyPr>
            <a:noAutofit/>
          </a:bodyPr>
          <a:lstStyle>
            <a:lvl1pPr marL="0" indent="0" algn="ctr">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a:t>
            </a:r>
          </a:p>
        </p:txBody>
      </p:sp>
      <p:sp>
        <p:nvSpPr>
          <p:cNvPr id="25" name="Oval 24">
            <a:extLst>
              <a:ext uri="{FF2B5EF4-FFF2-40B4-BE49-F238E27FC236}">
                <a16:creationId xmlns:a16="http://schemas.microsoft.com/office/drawing/2014/main" id="{B7305502-5368-EE4C-900A-4BC5AD632D0E}"/>
              </a:ext>
            </a:extLst>
          </p:cNvPr>
          <p:cNvSpPr/>
          <p:nvPr userDrawn="1"/>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896524"/>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cess 4x Steps">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C89C0F27-3AAC-394E-9F3B-B611158B52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302" y="3717925"/>
            <a:ext cx="107111" cy="2948696"/>
          </a:xfrm>
          <a:prstGeom prst="rect">
            <a:avLst/>
          </a:prstGeom>
        </p:spPr>
      </p:pic>
      <p:sp>
        <p:nvSpPr>
          <p:cNvPr id="28" name="Triangle 27">
            <a:extLst>
              <a:ext uri="{FF2B5EF4-FFF2-40B4-BE49-F238E27FC236}">
                <a16:creationId xmlns:a16="http://schemas.microsoft.com/office/drawing/2014/main" id="{445FE5F2-E34E-794F-B1A5-5F50B0732AF9}"/>
              </a:ext>
            </a:extLst>
          </p:cNvPr>
          <p:cNvSpPr/>
          <p:nvPr/>
        </p:nvSpPr>
        <p:spPr>
          <a:xfrm>
            <a:off x="11278716" y="362101"/>
            <a:ext cx="511937" cy="44132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8AA55078-4B10-5A40-A328-1E14557C1F61}"/>
              </a:ext>
            </a:extLst>
          </p:cNvPr>
          <p:cNvSpPr>
            <a:spLocks noGrp="1"/>
          </p:cNvSpPr>
          <p:nvPr>
            <p:ph type="sldNum" sz="quarter" idx="12"/>
          </p:nvPr>
        </p:nvSpPr>
        <p:spPr>
          <a:xfrm>
            <a:off x="11290299" y="463550"/>
            <a:ext cx="494333" cy="365125"/>
          </a:xfrm>
        </p:spPr>
        <p:txBody>
          <a:bodyPr/>
          <a:lstStyle/>
          <a:p>
            <a:fld id="{B5D99811-DCD6-6244-9231-2CA32E713DDC}" type="slidenum">
              <a:rPr lang="en-US" smtClean="0"/>
              <a:t>‹#›</a:t>
            </a:fld>
            <a:endParaRPr lang="en-US"/>
          </a:p>
        </p:txBody>
      </p:sp>
      <p:sp>
        <p:nvSpPr>
          <p:cNvPr id="36" name="Title 1">
            <a:extLst>
              <a:ext uri="{FF2B5EF4-FFF2-40B4-BE49-F238E27FC236}">
                <a16:creationId xmlns:a16="http://schemas.microsoft.com/office/drawing/2014/main" id="{21436E5E-8773-9241-8CDE-E2E2850C6A8A}"/>
              </a:ext>
            </a:extLst>
          </p:cNvPr>
          <p:cNvSpPr>
            <a:spLocks noGrp="1"/>
          </p:cNvSpPr>
          <p:nvPr>
            <p:ph type="title" hasCustomPrompt="1"/>
          </p:nvPr>
        </p:nvSpPr>
        <p:spPr>
          <a:xfrm>
            <a:off x="1300480" y="282651"/>
            <a:ext cx="9580880" cy="627201"/>
          </a:xfrm>
        </p:spPr>
        <p:txBody>
          <a:bodyPr/>
          <a:lstStyle>
            <a:lvl1pPr algn="ctr">
              <a:defRPr>
                <a:latin typeface="asos sans display" pitchFamily="2" charset="77"/>
              </a:defRPr>
            </a:lvl1pPr>
          </a:lstStyle>
          <a:p>
            <a:r>
              <a:rPr lang="en-GB"/>
              <a:t>Keep titles punchy</a:t>
            </a:r>
            <a:endParaRPr lang="en-US"/>
          </a:p>
        </p:txBody>
      </p:sp>
      <p:sp>
        <p:nvSpPr>
          <p:cNvPr id="37" name="Subtitle 2">
            <a:extLst>
              <a:ext uri="{FF2B5EF4-FFF2-40B4-BE49-F238E27FC236}">
                <a16:creationId xmlns:a16="http://schemas.microsoft.com/office/drawing/2014/main" id="{C3913EE3-42F6-1848-987A-4D89D3E08CAB}"/>
              </a:ext>
            </a:extLst>
          </p:cNvPr>
          <p:cNvSpPr>
            <a:spLocks noGrp="1"/>
          </p:cNvSpPr>
          <p:nvPr>
            <p:ph type="subTitle" idx="13" hasCustomPrompt="1"/>
          </p:nvPr>
        </p:nvSpPr>
        <p:spPr>
          <a:xfrm>
            <a:off x="1300479" y="1011238"/>
            <a:ext cx="9580880" cy="322262"/>
          </a:xfrm>
        </p:spPr>
        <p:txBody>
          <a:bodyPr>
            <a:noAutofit/>
          </a:bodyPr>
          <a:lstStyle>
            <a:lvl1pPr marL="0" indent="0" algn="ctr">
              <a:buNone/>
              <a:defRPr sz="1800">
                <a:latin typeface="asos sans display"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Subtitles too</a:t>
            </a:r>
            <a:endParaRPr lang="en-US"/>
          </a:p>
        </p:txBody>
      </p:sp>
      <p:sp>
        <p:nvSpPr>
          <p:cNvPr id="18" name="Text Placeholder 15">
            <a:extLst>
              <a:ext uri="{FF2B5EF4-FFF2-40B4-BE49-F238E27FC236}">
                <a16:creationId xmlns:a16="http://schemas.microsoft.com/office/drawing/2014/main" id="{2C97661A-0995-5148-9CE8-FA8D68BE8B4E}"/>
              </a:ext>
            </a:extLst>
          </p:cNvPr>
          <p:cNvSpPr>
            <a:spLocks noGrp="1"/>
          </p:cNvSpPr>
          <p:nvPr>
            <p:ph type="body" sz="quarter" idx="16" hasCustomPrompt="1"/>
          </p:nvPr>
        </p:nvSpPr>
        <p:spPr>
          <a:xfrm>
            <a:off x="1019129" y="4256723"/>
            <a:ext cx="2300482" cy="711200"/>
          </a:xfrm>
        </p:spPr>
        <p:txBody>
          <a:bodyPr anchor="ctr">
            <a:normAutofit/>
          </a:bodyPr>
          <a:lstStyle>
            <a:lvl1pPr marL="0" indent="0" algn="ctr">
              <a:lnSpc>
                <a:spcPct val="100000"/>
              </a:lnSpc>
              <a:buNone/>
              <a:defRPr sz="1800" b="0" i="0">
                <a:solidFill>
                  <a:schemeClr val="tx1"/>
                </a:solidFill>
                <a:latin typeface="asos sans display" pitchFamily="2" charset="77"/>
              </a:defRPr>
            </a:lvl1pPr>
          </a:lstStyle>
          <a:p>
            <a:pPr lvl="0"/>
            <a:r>
              <a:rPr lang="en-GB"/>
              <a:t>Title here</a:t>
            </a:r>
            <a:endParaRPr lang="en-US"/>
          </a:p>
        </p:txBody>
      </p:sp>
      <p:sp>
        <p:nvSpPr>
          <p:cNvPr id="19" name="Text Placeholder 3">
            <a:extLst>
              <a:ext uri="{FF2B5EF4-FFF2-40B4-BE49-F238E27FC236}">
                <a16:creationId xmlns:a16="http://schemas.microsoft.com/office/drawing/2014/main" id="{DDA7C707-3957-0845-9C63-AF909EC57791}"/>
              </a:ext>
            </a:extLst>
          </p:cNvPr>
          <p:cNvSpPr>
            <a:spLocks noGrp="1"/>
          </p:cNvSpPr>
          <p:nvPr>
            <p:ph type="body" sz="quarter" idx="17"/>
          </p:nvPr>
        </p:nvSpPr>
        <p:spPr>
          <a:xfrm>
            <a:off x="1015185" y="4988560"/>
            <a:ext cx="2308372" cy="558800"/>
          </a:xfrm>
        </p:spPr>
        <p:txBody>
          <a:bodyPr>
            <a:noAutofit/>
          </a:bodyPr>
          <a:lstStyle>
            <a:lvl1pPr marL="0" indent="0" algn="ctr">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a:t>
            </a:r>
          </a:p>
        </p:txBody>
      </p:sp>
      <p:sp>
        <p:nvSpPr>
          <p:cNvPr id="20" name="Text Placeholder 15">
            <a:extLst>
              <a:ext uri="{FF2B5EF4-FFF2-40B4-BE49-F238E27FC236}">
                <a16:creationId xmlns:a16="http://schemas.microsoft.com/office/drawing/2014/main" id="{AA6B8362-DABD-E244-B417-5538DC0165BC}"/>
              </a:ext>
            </a:extLst>
          </p:cNvPr>
          <p:cNvSpPr>
            <a:spLocks noGrp="1"/>
          </p:cNvSpPr>
          <p:nvPr>
            <p:ph type="body" sz="quarter" idx="24" hasCustomPrompt="1"/>
          </p:nvPr>
        </p:nvSpPr>
        <p:spPr>
          <a:xfrm>
            <a:off x="3640389" y="4256723"/>
            <a:ext cx="2300482" cy="711200"/>
          </a:xfrm>
        </p:spPr>
        <p:txBody>
          <a:bodyPr anchor="ctr">
            <a:normAutofit/>
          </a:bodyPr>
          <a:lstStyle>
            <a:lvl1pPr marL="0" indent="0" algn="ctr">
              <a:lnSpc>
                <a:spcPct val="100000"/>
              </a:lnSpc>
              <a:buNone/>
              <a:defRPr sz="1800" b="0" i="0">
                <a:solidFill>
                  <a:schemeClr val="tx1"/>
                </a:solidFill>
                <a:latin typeface="asos sans display" pitchFamily="2" charset="77"/>
              </a:defRPr>
            </a:lvl1pPr>
          </a:lstStyle>
          <a:p>
            <a:pPr lvl="0"/>
            <a:r>
              <a:rPr lang="en-GB"/>
              <a:t>Title here</a:t>
            </a:r>
            <a:endParaRPr lang="en-US"/>
          </a:p>
        </p:txBody>
      </p:sp>
      <p:sp>
        <p:nvSpPr>
          <p:cNvPr id="22" name="Text Placeholder 3">
            <a:extLst>
              <a:ext uri="{FF2B5EF4-FFF2-40B4-BE49-F238E27FC236}">
                <a16:creationId xmlns:a16="http://schemas.microsoft.com/office/drawing/2014/main" id="{3A603B32-5FF6-FF4A-9A21-1B0A1F08E4FA}"/>
              </a:ext>
            </a:extLst>
          </p:cNvPr>
          <p:cNvSpPr>
            <a:spLocks noGrp="1"/>
          </p:cNvSpPr>
          <p:nvPr>
            <p:ph type="body" sz="quarter" idx="25"/>
          </p:nvPr>
        </p:nvSpPr>
        <p:spPr>
          <a:xfrm>
            <a:off x="3636445" y="4988560"/>
            <a:ext cx="2308372" cy="558800"/>
          </a:xfrm>
        </p:spPr>
        <p:txBody>
          <a:bodyPr>
            <a:noAutofit/>
          </a:bodyPr>
          <a:lstStyle>
            <a:lvl1pPr marL="0" indent="0" algn="ctr">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a:t>
            </a:r>
          </a:p>
        </p:txBody>
      </p:sp>
      <p:sp>
        <p:nvSpPr>
          <p:cNvPr id="23" name="Text Placeholder 15">
            <a:extLst>
              <a:ext uri="{FF2B5EF4-FFF2-40B4-BE49-F238E27FC236}">
                <a16:creationId xmlns:a16="http://schemas.microsoft.com/office/drawing/2014/main" id="{811A0FD5-9DAC-4D4E-8968-4B9AEEFFC13A}"/>
              </a:ext>
            </a:extLst>
          </p:cNvPr>
          <p:cNvSpPr>
            <a:spLocks noGrp="1"/>
          </p:cNvSpPr>
          <p:nvPr>
            <p:ph type="body" sz="quarter" idx="27" hasCustomPrompt="1"/>
          </p:nvPr>
        </p:nvSpPr>
        <p:spPr>
          <a:xfrm>
            <a:off x="6260544" y="4256723"/>
            <a:ext cx="2300482" cy="711200"/>
          </a:xfrm>
        </p:spPr>
        <p:txBody>
          <a:bodyPr anchor="ctr">
            <a:normAutofit/>
          </a:bodyPr>
          <a:lstStyle>
            <a:lvl1pPr marL="0" indent="0" algn="ctr">
              <a:lnSpc>
                <a:spcPct val="100000"/>
              </a:lnSpc>
              <a:buNone/>
              <a:defRPr sz="1800" b="0" i="0">
                <a:solidFill>
                  <a:schemeClr val="tx1"/>
                </a:solidFill>
                <a:latin typeface="asos sans display" pitchFamily="2" charset="77"/>
              </a:defRPr>
            </a:lvl1pPr>
          </a:lstStyle>
          <a:p>
            <a:pPr lvl="0"/>
            <a:r>
              <a:rPr lang="en-GB"/>
              <a:t>Title here</a:t>
            </a:r>
            <a:endParaRPr lang="en-US"/>
          </a:p>
        </p:txBody>
      </p:sp>
      <p:sp>
        <p:nvSpPr>
          <p:cNvPr id="27" name="Text Placeholder 3">
            <a:extLst>
              <a:ext uri="{FF2B5EF4-FFF2-40B4-BE49-F238E27FC236}">
                <a16:creationId xmlns:a16="http://schemas.microsoft.com/office/drawing/2014/main" id="{1861F508-BBB3-4440-9BF6-A57C47C5214B}"/>
              </a:ext>
            </a:extLst>
          </p:cNvPr>
          <p:cNvSpPr>
            <a:spLocks noGrp="1"/>
          </p:cNvSpPr>
          <p:nvPr>
            <p:ph type="body" sz="quarter" idx="28"/>
          </p:nvPr>
        </p:nvSpPr>
        <p:spPr>
          <a:xfrm>
            <a:off x="6256600" y="4988560"/>
            <a:ext cx="2308372" cy="558800"/>
          </a:xfrm>
        </p:spPr>
        <p:txBody>
          <a:bodyPr>
            <a:noAutofit/>
          </a:bodyPr>
          <a:lstStyle>
            <a:lvl1pPr marL="0" indent="0" algn="ctr">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a:t>
            </a:r>
          </a:p>
        </p:txBody>
      </p:sp>
      <p:sp>
        <p:nvSpPr>
          <p:cNvPr id="29" name="Text Placeholder 15">
            <a:extLst>
              <a:ext uri="{FF2B5EF4-FFF2-40B4-BE49-F238E27FC236}">
                <a16:creationId xmlns:a16="http://schemas.microsoft.com/office/drawing/2014/main" id="{AF4E20CE-7869-3347-9525-BEE8D6CA2F07}"/>
              </a:ext>
            </a:extLst>
          </p:cNvPr>
          <p:cNvSpPr>
            <a:spLocks noGrp="1"/>
          </p:cNvSpPr>
          <p:nvPr>
            <p:ph type="body" sz="quarter" idx="30" hasCustomPrompt="1"/>
          </p:nvPr>
        </p:nvSpPr>
        <p:spPr>
          <a:xfrm>
            <a:off x="8871644" y="4256723"/>
            <a:ext cx="2300482" cy="711200"/>
          </a:xfrm>
        </p:spPr>
        <p:txBody>
          <a:bodyPr anchor="ctr">
            <a:normAutofit/>
          </a:bodyPr>
          <a:lstStyle>
            <a:lvl1pPr marL="0" indent="0" algn="ctr">
              <a:lnSpc>
                <a:spcPct val="100000"/>
              </a:lnSpc>
              <a:buNone/>
              <a:defRPr sz="1800" b="0" i="0">
                <a:solidFill>
                  <a:schemeClr val="tx1"/>
                </a:solidFill>
                <a:latin typeface="asos sans display" pitchFamily="2" charset="77"/>
              </a:defRPr>
            </a:lvl1pPr>
          </a:lstStyle>
          <a:p>
            <a:pPr lvl="0"/>
            <a:r>
              <a:rPr lang="en-GB"/>
              <a:t>Title here</a:t>
            </a:r>
            <a:endParaRPr lang="en-US"/>
          </a:p>
        </p:txBody>
      </p:sp>
      <p:sp>
        <p:nvSpPr>
          <p:cNvPr id="33" name="Text Placeholder 3">
            <a:extLst>
              <a:ext uri="{FF2B5EF4-FFF2-40B4-BE49-F238E27FC236}">
                <a16:creationId xmlns:a16="http://schemas.microsoft.com/office/drawing/2014/main" id="{11BE2064-9AD6-6841-AFA7-BA04F02FF808}"/>
              </a:ext>
            </a:extLst>
          </p:cNvPr>
          <p:cNvSpPr>
            <a:spLocks noGrp="1"/>
          </p:cNvSpPr>
          <p:nvPr>
            <p:ph type="body" sz="quarter" idx="31"/>
          </p:nvPr>
        </p:nvSpPr>
        <p:spPr>
          <a:xfrm>
            <a:off x="8867700" y="4988560"/>
            <a:ext cx="2308372" cy="558800"/>
          </a:xfrm>
        </p:spPr>
        <p:txBody>
          <a:bodyPr>
            <a:noAutofit/>
          </a:bodyPr>
          <a:lstStyle>
            <a:lvl1pPr marL="0" indent="0" algn="ctr">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a:t>
            </a:r>
          </a:p>
        </p:txBody>
      </p:sp>
      <p:sp>
        <p:nvSpPr>
          <p:cNvPr id="14" name="TextBox 13">
            <a:extLst>
              <a:ext uri="{FF2B5EF4-FFF2-40B4-BE49-F238E27FC236}">
                <a16:creationId xmlns:a16="http://schemas.microsoft.com/office/drawing/2014/main" id="{388B9F1A-18A9-DE49-97B8-DC96CB88F74B}"/>
              </a:ext>
            </a:extLst>
          </p:cNvPr>
          <p:cNvSpPr txBox="1"/>
          <p:nvPr/>
        </p:nvSpPr>
        <p:spPr>
          <a:xfrm>
            <a:off x="993913" y="2237409"/>
            <a:ext cx="2335696" cy="1631216"/>
          </a:xfrm>
          <a:prstGeom prst="rect">
            <a:avLst/>
          </a:prstGeom>
          <a:noFill/>
        </p:spPr>
        <p:txBody>
          <a:bodyPr wrap="square" rtlCol="0">
            <a:spAutoFit/>
          </a:bodyPr>
          <a:lstStyle/>
          <a:p>
            <a:pPr algn="ctr"/>
            <a:r>
              <a:rPr lang="en-US" sz="10000">
                <a:solidFill>
                  <a:schemeClr val="accent1"/>
                </a:solidFill>
                <a:latin typeface="asos sans display" pitchFamily="2" charset="77"/>
              </a:rPr>
              <a:t>1</a:t>
            </a:r>
          </a:p>
        </p:txBody>
      </p:sp>
      <p:sp>
        <p:nvSpPr>
          <p:cNvPr id="15" name="TextBox 14">
            <a:extLst>
              <a:ext uri="{FF2B5EF4-FFF2-40B4-BE49-F238E27FC236}">
                <a16:creationId xmlns:a16="http://schemas.microsoft.com/office/drawing/2014/main" id="{A1B8A206-312E-3B40-BFCD-AE2B6BAB0157}"/>
              </a:ext>
            </a:extLst>
          </p:cNvPr>
          <p:cNvSpPr txBox="1"/>
          <p:nvPr/>
        </p:nvSpPr>
        <p:spPr>
          <a:xfrm>
            <a:off x="3627782" y="2237409"/>
            <a:ext cx="2315817" cy="1631216"/>
          </a:xfrm>
          <a:prstGeom prst="rect">
            <a:avLst/>
          </a:prstGeom>
          <a:noFill/>
        </p:spPr>
        <p:txBody>
          <a:bodyPr wrap="square" rtlCol="0">
            <a:spAutoFit/>
          </a:bodyPr>
          <a:lstStyle/>
          <a:p>
            <a:pPr algn="ctr"/>
            <a:r>
              <a:rPr lang="en-US" sz="10000">
                <a:solidFill>
                  <a:schemeClr val="accent3"/>
                </a:solidFill>
                <a:latin typeface="asos sans display" pitchFamily="2" charset="77"/>
              </a:rPr>
              <a:t>2</a:t>
            </a:r>
          </a:p>
        </p:txBody>
      </p:sp>
      <p:sp>
        <p:nvSpPr>
          <p:cNvPr id="16" name="TextBox 15">
            <a:extLst>
              <a:ext uri="{FF2B5EF4-FFF2-40B4-BE49-F238E27FC236}">
                <a16:creationId xmlns:a16="http://schemas.microsoft.com/office/drawing/2014/main" id="{3E0C2605-2400-AB45-8234-D041FD042D45}"/>
              </a:ext>
            </a:extLst>
          </p:cNvPr>
          <p:cNvSpPr txBox="1"/>
          <p:nvPr/>
        </p:nvSpPr>
        <p:spPr>
          <a:xfrm>
            <a:off x="6241773" y="2237409"/>
            <a:ext cx="2315817" cy="1631216"/>
          </a:xfrm>
          <a:prstGeom prst="rect">
            <a:avLst/>
          </a:prstGeom>
          <a:noFill/>
        </p:spPr>
        <p:txBody>
          <a:bodyPr wrap="square" rtlCol="0">
            <a:spAutoFit/>
          </a:bodyPr>
          <a:lstStyle/>
          <a:p>
            <a:pPr algn="ctr"/>
            <a:r>
              <a:rPr lang="en-US" sz="10000">
                <a:solidFill>
                  <a:schemeClr val="accent2"/>
                </a:solidFill>
                <a:latin typeface="asos sans display" pitchFamily="2" charset="77"/>
              </a:rPr>
              <a:t>3</a:t>
            </a:r>
          </a:p>
        </p:txBody>
      </p:sp>
      <p:sp>
        <p:nvSpPr>
          <p:cNvPr id="17" name="TextBox 16">
            <a:extLst>
              <a:ext uri="{FF2B5EF4-FFF2-40B4-BE49-F238E27FC236}">
                <a16:creationId xmlns:a16="http://schemas.microsoft.com/office/drawing/2014/main" id="{086F1565-C5E9-BA46-A178-8D21BA5C7BE0}"/>
              </a:ext>
            </a:extLst>
          </p:cNvPr>
          <p:cNvSpPr txBox="1"/>
          <p:nvPr userDrawn="1"/>
        </p:nvSpPr>
        <p:spPr>
          <a:xfrm>
            <a:off x="8855765" y="2237409"/>
            <a:ext cx="2315818" cy="1631216"/>
          </a:xfrm>
          <a:prstGeom prst="rect">
            <a:avLst/>
          </a:prstGeom>
          <a:noFill/>
        </p:spPr>
        <p:txBody>
          <a:bodyPr wrap="square" rtlCol="0">
            <a:spAutoFit/>
          </a:bodyPr>
          <a:lstStyle/>
          <a:p>
            <a:pPr algn="ctr"/>
            <a:r>
              <a:rPr lang="en-US" sz="10000">
                <a:solidFill>
                  <a:schemeClr val="tx1"/>
                </a:solidFill>
                <a:latin typeface="asos sans display" pitchFamily="2" charset="77"/>
              </a:rPr>
              <a:t>4</a:t>
            </a:r>
          </a:p>
        </p:txBody>
      </p:sp>
      <p:cxnSp>
        <p:nvCxnSpPr>
          <p:cNvPr id="3" name="Straight Connector 2">
            <a:extLst>
              <a:ext uri="{FF2B5EF4-FFF2-40B4-BE49-F238E27FC236}">
                <a16:creationId xmlns:a16="http://schemas.microsoft.com/office/drawing/2014/main" id="{E0789773-D085-DC41-A551-A165ED342D6F}"/>
              </a:ext>
            </a:extLst>
          </p:cNvPr>
          <p:cNvCxnSpPr/>
          <p:nvPr/>
        </p:nvCxnSpPr>
        <p:spPr>
          <a:xfrm>
            <a:off x="3474419" y="1798983"/>
            <a:ext cx="0" cy="4045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A41660A-31AD-4047-8728-8753CAA68D05}"/>
              </a:ext>
            </a:extLst>
          </p:cNvPr>
          <p:cNvCxnSpPr/>
          <p:nvPr/>
        </p:nvCxnSpPr>
        <p:spPr>
          <a:xfrm>
            <a:off x="6096000" y="1798983"/>
            <a:ext cx="0" cy="4045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6FEA247-3D42-B641-A485-6D6F3EAF5E01}"/>
              </a:ext>
            </a:extLst>
          </p:cNvPr>
          <p:cNvCxnSpPr/>
          <p:nvPr userDrawn="1"/>
        </p:nvCxnSpPr>
        <p:spPr>
          <a:xfrm>
            <a:off x="8717581" y="1798983"/>
            <a:ext cx="0" cy="4045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riangle 24">
            <a:extLst>
              <a:ext uri="{FF2B5EF4-FFF2-40B4-BE49-F238E27FC236}">
                <a16:creationId xmlns:a16="http://schemas.microsoft.com/office/drawing/2014/main" id="{3EF14CEB-0F51-4D44-95C9-5E570C974416}"/>
              </a:ext>
            </a:extLst>
          </p:cNvPr>
          <p:cNvSpPr/>
          <p:nvPr userDrawn="1"/>
        </p:nvSpPr>
        <p:spPr>
          <a:xfrm>
            <a:off x="11278716" y="362101"/>
            <a:ext cx="511937" cy="44132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381083F-5679-6E41-946B-B21C15C26C58}"/>
              </a:ext>
            </a:extLst>
          </p:cNvPr>
          <p:cNvSpPr txBox="1"/>
          <p:nvPr userDrawn="1"/>
        </p:nvSpPr>
        <p:spPr>
          <a:xfrm>
            <a:off x="993913" y="2237409"/>
            <a:ext cx="2335696" cy="1631216"/>
          </a:xfrm>
          <a:prstGeom prst="rect">
            <a:avLst/>
          </a:prstGeom>
          <a:noFill/>
        </p:spPr>
        <p:txBody>
          <a:bodyPr wrap="square" rtlCol="0">
            <a:spAutoFit/>
          </a:bodyPr>
          <a:lstStyle/>
          <a:p>
            <a:pPr algn="ctr"/>
            <a:r>
              <a:rPr lang="en-US" sz="10000">
                <a:solidFill>
                  <a:schemeClr val="accent1"/>
                </a:solidFill>
                <a:latin typeface="asos sans display" pitchFamily="2" charset="77"/>
              </a:rPr>
              <a:t>1</a:t>
            </a:r>
          </a:p>
        </p:txBody>
      </p:sp>
      <p:sp>
        <p:nvSpPr>
          <p:cNvPr id="30" name="TextBox 29">
            <a:extLst>
              <a:ext uri="{FF2B5EF4-FFF2-40B4-BE49-F238E27FC236}">
                <a16:creationId xmlns:a16="http://schemas.microsoft.com/office/drawing/2014/main" id="{A74506B3-ADC4-3C41-89BD-487ED854E05C}"/>
              </a:ext>
            </a:extLst>
          </p:cNvPr>
          <p:cNvSpPr txBox="1"/>
          <p:nvPr userDrawn="1"/>
        </p:nvSpPr>
        <p:spPr>
          <a:xfrm>
            <a:off x="3627782" y="2237409"/>
            <a:ext cx="2315817" cy="1631216"/>
          </a:xfrm>
          <a:prstGeom prst="rect">
            <a:avLst/>
          </a:prstGeom>
          <a:noFill/>
        </p:spPr>
        <p:txBody>
          <a:bodyPr wrap="square" rtlCol="0">
            <a:spAutoFit/>
          </a:bodyPr>
          <a:lstStyle/>
          <a:p>
            <a:pPr algn="ctr"/>
            <a:r>
              <a:rPr lang="en-US" sz="10000">
                <a:solidFill>
                  <a:schemeClr val="accent3"/>
                </a:solidFill>
                <a:latin typeface="asos sans display" pitchFamily="2" charset="77"/>
              </a:rPr>
              <a:t>2</a:t>
            </a:r>
          </a:p>
        </p:txBody>
      </p:sp>
      <p:sp>
        <p:nvSpPr>
          <p:cNvPr id="31" name="TextBox 30">
            <a:extLst>
              <a:ext uri="{FF2B5EF4-FFF2-40B4-BE49-F238E27FC236}">
                <a16:creationId xmlns:a16="http://schemas.microsoft.com/office/drawing/2014/main" id="{BED68668-B7F9-D44A-86AD-141CD3D3A2D3}"/>
              </a:ext>
            </a:extLst>
          </p:cNvPr>
          <p:cNvSpPr txBox="1"/>
          <p:nvPr userDrawn="1"/>
        </p:nvSpPr>
        <p:spPr>
          <a:xfrm>
            <a:off x="6241773" y="2237409"/>
            <a:ext cx="2315817" cy="1631216"/>
          </a:xfrm>
          <a:prstGeom prst="rect">
            <a:avLst/>
          </a:prstGeom>
          <a:noFill/>
        </p:spPr>
        <p:txBody>
          <a:bodyPr wrap="square" rtlCol="0">
            <a:spAutoFit/>
          </a:bodyPr>
          <a:lstStyle/>
          <a:p>
            <a:pPr algn="ctr"/>
            <a:r>
              <a:rPr lang="en-US" sz="10000">
                <a:solidFill>
                  <a:schemeClr val="accent2"/>
                </a:solidFill>
                <a:latin typeface="asos sans display" pitchFamily="2" charset="77"/>
              </a:rPr>
              <a:t>3</a:t>
            </a:r>
          </a:p>
        </p:txBody>
      </p:sp>
      <p:sp>
        <p:nvSpPr>
          <p:cNvPr id="32" name="TextBox 31">
            <a:extLst>
              <a:ext uri="{FF2B5EF4-FFF2-40B4-BE49-F238E27FC236}">
                <a16:creationId xmlns:a16="http://schemas.microsoft.com/office/drawing/2014/main" id="{050740FA-0809-564C-B9AF-A58636937576}"/>
              </a:ext>
            </a:extLst>
          </p:cNvPr>
          <p:cNvSpPr txBox="1"/>
          <p:nvPr userDrawn="1"/>
        </p:nvSpPr>
        <p:spPr>
          <a:xfrm>
            <a:off x="8855765" y="2237409"/>
            <a:ext cx="2315818" cy="1631216"/>
          </a:xfrm>
          <a:prstGeom prst="rect">
            <a:avLst/>
          </a:prstGeom>
          <a:noFill/>
        </p:spPr>
        <p:txBody>
          <a:bodyPr wrap="square" rtlCol="0">
            <a:spAutoFit/>
          </a:bodyPr>
          <a:lstStyle/>
          <a:p>
            <a:pPr algn="ctr"/>
            <a:r>
              <a:rPr lang="en-US" sz="10000">
                <a:solidFill>
                  <a:schemeClr val="tx1"/>
                </a:solidFill>
                <a:latin typeface="asos sans display" pitchFamily="2" charset="77"/>
              </a:rPr>
              <a:t>4</a:t>
            </a:r>
          </a:p>
        </p:txBody>
      </p:sp>
      <p:cxnSp>
        <p:nvCxnSpPr>
          <p:cNvPr id="34" name="Straight Connector 33">
            <a:extLst>
              <a:ext uri="{FF2B5EF4-FFF2-40B4-BE49-F238E27FC236}">
                <a16:creationId xmlns:a16="http://schemas.microsoft.com/office/drawing/2014/main" id="{DEDDA8FC-C153-5845-9899-16BBE166ACC6}"/>
              </a:ext>
            </a:extLst>
          </p:cNvPr>
          <p:cNvCxnSpPr/>
          <p:nvPr userDrawn="1"/>
        </p:nvCxnSpPr>
        <p:spPr>
          <a:xfrm>
            <a:off x="3474419" y="1798983"/>
            <a:ext cx="0" cy="4045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38AAE6-7098-1546-B1AE-2022E1AC2C0E}"/>
              </a:ext>
            </a:extLst>
          </p:cNvPr>
          <p:cNvCxnSpPr/>
          <p:nvPr userDrawn="1"/>
        </p:nvCxnSpPr>
        <p:spPr>
          <a:xfrm>
            <a:off x="6096000" y="1798983"/>
            <a:ext cx="0" cy="4045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827C77D-0140-AB44-9009-128EABDCC201}"/>
              </a:ext>
            </a:extLst>
          </p:cNvPr>
          <p:cNvCxnSpPr/>
          <p:nvPr userDrawn="1"/>
        </p:nvCxnSpPr>
        <p:spPr>
          <a:xfrm>
            <a:off x="8717581" y="1798983"/>
            <a:ext cx="0" cy="4045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239590"/>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rocess 4x Arrows">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1314F3F-459C-2B41-9428-728E9CEABD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302" y="3717925"/>
            <a:ext cx="107111" cy="2948696"/>
          </a:xfrm>
          <a:prstGeom prst="rect">
            <a:avLst/>
          </a:prstGeom>
        </p:spPr>
      </p:pic>
      <p:sp>
        <p:nvSpPr>
          <p:cNvPr id="21" name="Oval 20">
            <a:extLst>
              <a:ext uri="{FF2B5EF4-FFF2-40B4-BE49-F238E27FC236}">
                <a16:creationId xmlns:a16="http://schemas.microsoft.com/office/drawing/2014/main" id="{C8F80F3F-899D-C945-AA54-CB69CB7A5A9B}"/>
              </a:ext>
            </a:extLst>
          </p:cNvPr>
          <p:cNvSpPr/>
          <p:nvPr/>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8AA55078-4B10-5A40-A328-1E14557C1F61}"/>
              </a:ext>
            </a:extLst>
          </p:cNvPr>
          <p:cNvSpPr>
            <a:spLocks noGrp="1"/>
          </p:cNvSpPr>
          <p:nvPr>
            <p:ph type="sldNum" sz="quarter" idx="12"/>
          </p:nvPr>
        </p:nvSpPr>
        <p:spPr/>
        <p:txBody>
          <a:bodyPr/>
          <a:lstStyle/>
          <a:p>
            <a:fld id="{B5D99811-DCD6-6244-9231-2CA32E713DDC}" type="slidenum">
              <a:rPr lang="en-US" smtClean="0"/>
              <a:t>‹#›</a:t>
            </a:fld>
            <a:endParaRPr lang="en-US"/>
          </a:p>
        </p:txBody>
      </p:sp>
      <p:sp>
        <p:nvSpPr>
          <p:cNvPr id="36" name="Title 1">
            <a:extLst>
              <a:ext uri="{FF2B5EF4-FFF2-40B4-BE49-F238E27FC236}">
                <a16:creationId xmlns:a16="http://schemas.microsoft.com/office/drawing/2014/main" id="{21436E5E-8773-9241-8CDE-E2E2850C6A8A}"/>
              </a:ext>
            </a:extLst>
          </p:cNvPr>
          <p:cNvSpPr>
            <a:spLocks noGrp="1"/>
          </p:cNvSpPr>
          <p:nvPr>
            <p:ph type="title" hasCustomPrompt="1"/>
          </p:nvPr>
        </p:nvSpPr>
        <p:spPr>
          <a:xfrm>
            <a:off x="1300480" y="282651"/>
            <a:ext cx="9580880" cy="627201"/>
          </a:xfrm>
        </p:spPr>
        <p:txBody>
          <a:bodyPr/>
          <a:lstStyle>
            <a:lvl1pPr algn="ctr">
              <a:defRPr>
                <a:latin typeface="asos sans display" pitchFamily="2" charset="77"/>
              </a:defRPr>
            </a:lvl1pPr>
          </a:lstStyle>
          <a:p>
            <a:r>
              <a:rPr lang="en-GB"/>
              <a:t>Keep titles punchy</a:t>
            </a:r>
            <a:endParaRPr lang="en-US"/>
          </a:p>
        </p:txBody>
      </p:sp>
      <p:sp>
        <p:nvSpPr>
          <p:cNvPr id="37" name="Subtitle 2">
            <a:extLst>
              <a:ext uri="{FF2B5EF4-FFF2-40B4-BE49-F238E27FC236}">
                <a16:creationId xmlns:a16="http://schemas.microsoft.com/office/drawing/2014/main" id="{C3913EE3-42F6-1848-987A-4D89D3E08CAB}"/>
              </a:ext>
            </a:extLst>
          </p:cNvPr>
          <p:cNvSpPr>
            <a:spLocks noGrp="1"/>
          </p:cNvSpPr>
          <p:nvPr>
            <p:ph type="subTitle" idx="13" hasCustomPrompt="1"/>
          </p:nvPr>
        </p:nvSpPr>
        <p:spPr>
          <a:xfrm>
            <a:off x="1300479" y="1011238"/>
            <a:ext cx="9580880" cy="322262"/>
          </a:xfrm>
        </p:spPr>
        <p:txBody>
          <a:bodyPr>
            <a:noAutofit/>
          </a:bodyPr>
          <a:lstStyle>
            <a:lvl1pPr marL="0" indent="0" algn="ctr">
              <a:buNone/>
              <a:defRPr sz="1800">
                <a:latin typeface="asos sans display"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Subtitles too</a:t>
            </a:r>
            <a:endParaRPr lang="en-US"/>
          </a:p>
        </p:txBody>
      </p:sp>
      <p:sp>
        <p:nvSpPr>
          <p:cNvPr id="18" name="Text Placeholder 15">
            <a:extLst>
              <a:ext uri="{FF2B5EF4-FFF2-40B4-BE49-F238E27FC236}">
                <a16:creationId xmlns:a16="http://schemas.microsoft.com/office/drawing/2014/main" id="{2C97661A-0995-5148-9CE8-FA8D68BE8B4E}"/>
              </a:ext>
            </a:extLst>
          </p:cNvPr>
          <p:cNvSpPr>
            <a:spLocks noGrp="1"/>
          </p:cNvSpPr>
          <p:nvPr>
            <p:ph type="body" sz="quarter" idx="16" hasCustomPrompt="1"/>
          </p:nvPr>
        </p:nvSpPr>
        <p:spPr>
          <a:xfrm>
            <a:off x="1824199" y="2325756"/>
            <a:ext cx="2300482" cy="435680"/>
          </a:xfrm>
        </p:spPr>
        <p:txBody>
          <a:bodyPr anchor="ctr">
            <a:normAutofit/>
          </a:bodyPr>
          <a:lstStyle>
            <a:lvl1pPr marL="0" indent="0" algn="l">
              <a:lnSpc>
                <a:spcPct val="100000"/>
              </a:lnSpc>
              <a:buNone/>
              <a:defRPr sz="1800" b="0" i="0">
                <a:solidFill>
                  <a:schemeClr val="tx1"/>
                </a:solidFill>
                <a:latin typeface="asos sans display" pitchFamily="2" charset="77"/>
              </a:defRPr>
            </a:lvl1pPr>
          </a:lstStyle>
          <a:p>
            <a:pPr lvl="0"/>
            <a:r>
              <a:rPr lang="en-GB"/>
              <a:t>Title here</a:t>
            </a:r>
            <a:endParaRPr lang="en-US"/>
          </a:p>
        </p:txBody>
      </p:sp>
      <p:sp>
        <p:nvSpPr>
          <p:cNvPr id="19" name="Text Placeholder 3">
            <a:extLst>
              <a:ext uri="{FF2B5EF4-FFF2-40B4-BE49-F238E27FC236}">
                <a16:creationId xmlns:a16="http://schemas.microsoft.com/office/drawing/2014/main" id="{DDA7C707-3957-0845-9C63-AF909EC57791}"/>
              </a:ext>
            </a:extLst>
          </p:cNvPr>
          <p:cNvSpPr>
            <a:spLocks noGrp="1"/>
          </p:cNvSpPr>
          <p:nvPr>
            <p:ph type="body" sz="quarter" idx="17" hasCustomPrompt="1"/>
          </p:nvPr>
        </p:nvSpPr>
        <p:spPr>
          <a:xfrm>
            <a:off x="1820255" y="2782073"/>
            <a:ext cx="2308372"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14" name="TextBox 13">
            <a:extLst>
              <a:ext uri="{FF2B5EF4-FFF2-40B4-BE49-F238E27FC236}">
                <a16:creationId xmlns:a16="http://schemas.microsoft.com/office/drawing/2014/main" id="{388B9F1A-18A9-DE49-97B8-DC96CB88F74B}"/>
              </a:ext>
            </a:extLst>
          </p:cNvPr>
          <p:cNvSpPr txBox="1"/>
          <p:nvPr/>
        </p:nvSpPr>
        <p:spPr>
          <a:xfrm>
            <a:off x="956132" y="2018748"/>
            <a:ext cx="900513" cy="1631216"/>
          </a:xfrm>
          <a:prstGeom prst="rect">
            <a:avLst/>
          </a:prstGeom>
          <a:noFill/>
        </p:spPr>
        <p:txBody>
          <a:bodyPr wrap="square" rtlCol="0">
            <a:spAutoFit/>
          </a:bodyPr>
          <a:lstStyle/>
          <a:p>
            <a:pPr algn="ctr"/>
            <a:r>
              <a:rPr lang="en-US" sz="10000">
                <a:solidFill>
                  <a:schemeClr val="accent1"/>
                </a:solidFill>
                <a:latin typeface="asos sans display" pitchFamily="2" charset="77"/>
              </a:rPr>
              <a:t>1</a:t>
            </a:r>
          </a:p>
        </p:txBody>
      </p:sp>
      <p:sp>
        <p:nvSpPr>
          <p:cNvPr id="15" name="TextBox 14">
            <a:extLst>
              <a:ext uri="{FF2B5EF4-FFF2-40B4-BE49-F238E27FC236}">
                <a16:creationId xmlns:a16="http://schemas.microsoft.com/office/drawing/2014/main" id="{A1B8A206-312E-3B40-BFCD-AE2B6BAB0157}"/>
              </a:ext>
            </a:extLst>
          </p:cNvPr>
          <p:cNvSpPr txBox="1"/>
          <p:nvPr/>
        </p:nvSpPr>
        <p:spPr>
          <a:xfrm>
            <a:off x="5899710" y="2018748"/>
            <a:ext cx="892847" cy="1631216"/>
          </a:xfrm>
          <a:prstGeom prst="rect">
            <a:avLst/>
          </a:prstGeom>
          <a:noFill/>
        </p:spPr>
        <p:txBody>
          <a:bodyPr wrap="square" rtlCol="0">
            <a:spAutoFit/>
          </a:bodyPr>
          <a:lstStyle/>
          <a:p>
            <a:pPr algn="ctr"/>
            <a:r>
              <a:rPr lang="en-US" sz="10000">
                <a:solidFill>
                  <a:schemeClr val="accent3"/>
                </a:solidFill>
                <a:latin typeface="asos sans display" pitchFamily="2" charset="77"/>
              </a:rPr>
              <a:t>2</a:t>
            </a:r>
          </a:p>
        </p:txBody>
      </p:sp>
      <p:pic>
        <p:nvPicPr>
          <p:cNvPr id="30" name="Picture 29">
            <a:extLst>
              <a:ext uri="{FF2B5EF4-FFF2-40B4-BE49-F238E27FC236}">
                <a16:creationId xmlns:a16="http://schemas.microsoft.com/office/drawing/2014/main" id="{B1D8659B-A7AE-CA4B-926B-D6D534DC9B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2781" y="2297484"/>
            <a:ext cx="1350001" cy="1018033"/>
          </a:xfrm>
          <a:prstGeom prst="rect">
            <a:avLst/>
          </a:prstGeom>
        </p:spPr>
      </p:pic>
      <p:sp>
        <p:nvSpPr>
          <p:cNvPr id="32" name="Text Placeholder 15">
            <a:extLst>
              <a:ext uri="{FF2B5EF4-FFF2-40B4-BE49-F238E27FC236}">
                <a16:creationId xmlns:a16="http://schemas.microsoft.com/office/drawing/2014/main" id="{FF67AD21-24AC-4340-A078-E5E35F184208}"/>
              </a:ext>
            </a:extLst>
          </p:cNvPr>
          <p:cNvSpPr>
            <a:spLocks noGrp="1"/>
          </p:cNvSpPr>
          <p:nvPr>
            <p:ph type="body" sz="quarter" idx="32" hasCustomPrompt="1"/>
          </p:nvPr>
        </p:nvSpPr>
        <p:spPr>
          <a:xfrm>
            <a:off x="6962733" y="2325756"/>
            <a:ext cx="2300482" cy="435680"/>
          </a:xfrm>
        </p:spPr>
        <p:txBody>
          <a:bodyPr anchor="ctr">
            <a:normAutofit/>
          </a:bodyPr>
          <a:lstStyle>
            <a:lvl1pPr marL="0" indent="0" algn="l">
              <a:lnSpc>
                <a:spcPct val="100000"/>
              </a:lnSpc>
              <a:buNone/>
              <a:defRPr sz="1800" b="0" i="0">
                <a:solidFill>
                  <a:schemeClr val="tx1"/>
                </a:solidFill>
                <a:latin typeface="asos sans display" pitchFamily="2" charset="77"/>
              </a:defRPr>
            </a:lvl1pPr>
          </a:lstStyle>
          <a:p>
            <a:pPr lvl="0"/>
            <a:r>
              <a:rPr lang="en-GB"/>
              <a:t>Title here</a:t>
            </a:r>
            <a:endParaRPr lang="en-US"/>
          </a:p>
        </p:txBody>
      </p:sp>
      <p:sp>
        <p:nvSpPr>
          <p:cNvPr id="34" name="Text Placeholder 3">
            <a:extLst>
              <a:ext uri="{FF2B5EF4-FFF2-40B4-BE49-F238E27FC236}">
                <a16:creationId xmlns:a16="http://schemas.microsoft.com/office/drawing/2014/main" id="{A8039A97-D756-3D48-B17A-6E320C79419D}"/>
              </a:ext>
            </a:extLst>
          </p:cNvPr>
          <p:cNvSpPr>
            <a:spLocks noGrp="1"/>
          </p:cNvSpPr>
          <p:nvPr>
            <p:ph type="body" sz="quarter" idx="33" hasCustomPrompt="1"/>
          </p:nvPr>
        </p:nvSpPr>
        <p:spPr>
          <a:xfrm>
            <a:off x="6958789" y="2782073"/>
            <a:ext cx="2308372"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35" name="Text Placeholder 15">
            <a:extLst>
              <a:ext uri="{FF2B5EF4-FFF2-40B4-BE49-F238E27FC236}">
                <a16:creationId xmlns:a16="http://schemas.microsoft.com/office/drawing/2014/main" id="{FDEC9C20-FA78-CE43-B95B-BEDA51E2B9DA}"/>
              </a:ext>
            </a:extLst>
          </p:cNvPr>
          <p:cNvSpPr>
            <a:spLocks noGrp="1"/>
          </p:cNvSpPr>
          <p:nvPr>
            <p:ph type="body" sz="quarter" idx="34" hasCustomPrompt="1"/>
          </p:nvPr>
        </p:nvSpPr>
        <p:spPr>
          <a:xfrm>
            <a:off x="3694065" y="4122174"/>
            <a:ext cx="2300482" cy="435680"/>
          </a:xfrm>
        </p:spPr>
        <p:txBody>
          <a:bodyPr anchor="ctr">
            <a:normAutofit/>
          </a:bodyPr>
          <a:lstStyle>
            <a:lvl1pPr marL="0" indent="0" algn="l">
              <a:lnSpc>
                <a:spcPct val="100000"/>
              </a:lnSpc>
              <a:buNone/>
              <a:defRPr sz="1800" b="0" i="0">
                <a:solidFill>
                  <a:schemeClr val="tx1"/>
                </a:solidFill>
                <a:latin typeface="asos sans display" pitchFamily="2" charset="77"/>
              </a:defRPr>
            </a:lvl1pPr>
          </a:lstStyle>
          <a:p>
            <a:pPr lvl="0"/>
            <a:r>
              <a:rPr lang="en-GB"/>
              <a:t>Title here</a:t>
            </a:r>
            <a:endParaRPr lang="en-US"/>
          </a:p>
        </p:txBody>
      </p:sp>
      <p:sp>
        <p:nvSpPr>
          <p:cNvPr id="38" name="Text Placeholder 3">
            <a:extLst>
              <a:ext uri="{FF2B5EF4-FFF2-40B4-BE49-F238E27FC236}">
                <a16:creationId xmlns:a16="http://schemas.microsoft.com/office/drawing/2014/main" id="{887CAEE5-F692-6244-B3B8-B913C8B551CE}"/>
              </a:ext>
            </a:extLst>
          </p:cNvPr>
          <p:cNvSpPr>
            <a:spLocks noGrp="1"/>
          </p:cNvSpPr>
          <p:nvPr>
            <p:ph type="body" sz="quarter" idx="35" hasCustomPrompt="1"/>
          </p:nvPr>
        </p:nvSpPr>
        <p:spPr>
          <a:xfrm>
            <a:off x="3690121" y="4578491"/>
            <a:ext cx="2308372"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42" name="Text Placeholder 15">
            <a:extLst>
              <a:ext uri="{FF2B5EF4-FFF2-40B4-BE49-F238E27FC236}">
                <a16:creationId xmlns:a16="http://schemas.microsoft.com/office/drawing/2014/main" id="{C78C4055-A96D-504B-AF63-D4C3385658D5}"/>
              </a:ext>
            </a:extLst>
          </p:cNvPr>
          <p:cNvSpPr>
            <a:spLocks noGrp="1"/>
          </p:cNvSpPr>
          <p:nvPr>
            <p:ph type="body" sz="quarter" idx="36" hasCustomPrompt="1"/>
          </p:nvPr>
        </p:nvSpPr>
        <p:spPr>
          <a:xfrm>
            <a:off x="8832599" y="4122174"/>
            <a:ext cx="2300482" cy="435680"/>
          </a:xfrm>
        </p:spPr>
        <p:txBody>
          <a:bodyPr anchor="ctr">
            <a:normAutofit/>
          </a:bodyPr>
          <a:lstStyle>
            <a:lvl1pPr marL="0" indent="0" algn="l">
              <a:lnSpc>
                <a:spcPct val="100000"/>
              </a:lnSpc>
              <a:buNone/>
              <a:defRPr sz="1800" b="0" i="0">
                <a:solidFill>
                  <a:schemeClr val="tx1"/>
                </a:solidFill>
                <a:latin typeface="asos sans display" pitchFamily="2" charset="77"/>
              </a:defRPr>
            </a:lvl1pPr>
          </a:lstStyle>
          <a:p>
            <a:pPr lvl="0"/>
            <a:r>
              <a:rPr lang="en-GB"/>
              <a:t>Title here</a:t>
            </a:r>
            <a:endParaRPr lang="en-US"/>
          </a:p>
        </p:txBody>
      </p:sp>
      <p:sp>
        <p:nvSpPr>
          <p:cNvPr id="43" name="Text Placeholder 3">
            <a:extLst>
              <a:ext uri="{FF2B5EF4-FFF2-40B4-BE49-F238E27FC236}">
                <a16:creationId xmlns:a16="http://schemas.microsoft.com/office/drawing/2014/main" id="{7877FEDF-4D1C-F44E-90AC-E53577180A99}"/>
              </a:ext>
            </a:extLst>
          </p:cNvPr>
          <p:cNvSpPr>
            <a:spLocks noGrp="1"/>
          </p:cNvSpPr>
          <p:nvPr>
            <p:ph type="body" sz="quarter" idx="37" hasCustomPrompt="1"/>
          </p:nvPr>
        </p:nvSpPr>
        <p:spPr>
          <a:xfrm>
            <a:off x="8828655" y="4578491"/>
            <a:ext cx="2308372"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44" name="TextBox 43">
            <a:extLst>
              <a:ext uri="{FF2B5EF4-FFF2-40B4-BE49-F238E27FC236}">
                <a16:creationId xmlns:a16="http://schemas.microsoft.com/office/drawing/2014/main" id="{CD958FDE-E39A-8A48-A0E5-6B9B3C4E4C3C}"/>
              </a:ext>
            </a:extLst>
          </p:cNvPr>
          <p:cNvSpPr txBox="1"/>
          <p:nvPr/>
        </p:nvSpPr>
        <p:spPr>
          <a:xfrm>
            <a:off x="2679431" y="3837609"/>
            <a:ext cx="892847" cy="1631216"/>
          </a:xfrm>
          <a:prstGeom prst="rect">
            <a:avLst/>
          </a:prstGeom>
          <a:noFill/>
        </p:spPr>
        <p:txBody>
          <a:bodyPr wrap="square" rtlCol="0">
            <a:spAutoFit/>
          </a:bodyPr>
          <a:lstStyle/>
          <a:p>
            <a:pPr algn="ctr"/>
            <a:r>
              <a:rPr lang="en-US" sz="10000">
                <a:solidFill>
                  <a:schemeClr val="accent2"/>
                </a:solidFill>
                <a:latin typeface="asos sans display" pitchFamily="2" charset="77"/>
              </a:rPr>
              <a:t>3</a:t>
            </a:r>
          </a:p>
        </p:txBody>
      </p:sp>
      <p:sp>
        <p:nvSpPr>
          <p:cNvPr id="45" name="TextBox 44">
            <a:extLst>
              <a:ext uri="{FF2B5EF4-FFF2-40B4-BE49-F238E27FC236}">
                <a16:creationId xmlns:a16="http://schemas.microsoft.com/office/drawing/2014/main" id="{C66E6C96-EAEA-5842-93B8-5EC69624B2A6}"/>
              </a:ext>
            </a:extLst>
          </p:cNvPr>
          <p:cNvSpPr txBox="1"/>
          <p:nvPr/>
        </p:nvSpPr>
        <p:spPr>
          <a:xfrm>
            <a:off x="7738449" y="3837609"/>
            <a:ext cx="892848" cy="1631216"/>
          </a:xfrm>
          <a:prstGeom prst="rect">
            <a:avLst/>
          </a:prstGeom>
          <a:noFill/>
        </p:spPr>
        <p:txBody>
          <a:bodyPr wrap="square" rtlCol="0">
            <a:spAutoFit/>
          </a:bodyPr>
          <a:lstStyle/>
          <a:p>
            <a:pPr algn="ctr"/>
            <a:r>
              <a:rPr lang="en-US" sz="10000">
                <a:solidFill>
                  <a:schemeClr val="tx1"/>
                </a:solidFill>
                <a:latin typeface="asos sans display" pitchFamily="2" charset="77"/>
              </a:rPr>
              <a:t>4</a:t>
            </a:r>
          </a:p>
        </p:txBody>
      </p:sp>
      <p:pic>
        <p:nvPicPr>
          <p:cNvPr id="46" name="Picture 45">
            <a:extLst>
              <a:ext uri="{FF2B5EF4-FFF2-40B4-BE49-F238E27FC236}">
                <a16:creationId xmlns:a16="http://schemas.microsoft.com/office/drawing/2014/main" id="{2BDDCB1A-B911-5746-923D-7872DD0234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7322" y="4107411"/>
            <a:ext cx="1327870" cy="981148"/>
          </a:xfrm>
          <a:prstGeom prst="rect">
            <a:avLst/>
          </a:prstGeom>
        </p:spPr>
      </p:pic>
      <p:sp>
        <p:nvSpPr>
          <p:cNvPr id="22" name="Oval 21">
            <a:extLst>
              <a:ext uri="{FF2B5EF4-FFF2-40B4-BE49-F238E27FC236}">
                <a16:creationId xmlns:a16="http://schemas.microsoft.com/office/drawing/2014/main" id="{CF9C66DF-93D7-4D47-B6BC-3BA377CE9D83}"/>
              </a:ext>
            </a:extLst>
          </p:cNvPr>
          <p:cNvSpPr/>
          <p:nvPr userDrawn="1"/>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F689835-73E9-BA45-A4F5-8F7F9F7F7780}"/>
              </a:ext>
            </a:extLst>
          </p:cNvPr>
          <p:cNvSpPr txBox="1"/>
          <p:nvPr userDrawn="1"/>
        </p:nvSpPr>
        <p:spPr>
          <a:xfrm>
            <a:off x="956132" y="2018748"/>
            <a:ext cx="900513" cy="1631216"/>
          </a:xfrm>
          <a:prstGeom prst="rect">
            <a:avLst/>
          </a:prstGeom>
          <a:noFill/>
        </p:spPr>
        <p:txBody>
          <a:bodyPr wrap="square" rtlCol="0">
            <a:spAutoFit/>
          </a:bodyPr>
          <a:lstStyle/>
          <a:p>
            <a:pPr algn="ctr"/>
            <a:r>
              <a:rPr lang="en-US" sz="10000">
                <a:solidFill>
                  <a:schemeClr val="accent1"/>
                </a:solidFill>
                <a:latin typeface="asos sans display" pitchFamily="2" charset="77"/>
              </a:rPr>
              <a:t>1</a:t>
            </a:r>
          </a:p>
        </p:txBody>
      </p:sp>
      <p:sp>
        <p:nvSpPr>
          <p:cNvPr id="24" name="TextBox 23">
            <a:extLst>
              <a:ext uri="{FF2B5EF4-FFF2-40B4-BE49-F238E27FC236}">
                <a16:creationId xmlns:a16="http://schemas.microsoft.com/office/drawing/2014/main" id="{011698EF-A8BA-8F45-966A-9DFA4BF0B9D7}"/>
              </a:ext>
            </a:extLst>
          </p:cNvPr>
          <p:cNvSpPr txBox="1"/>
          <p:nvPr userDrawn="1"/>
        </p:nvSpPr>
        <p:spPr>
          <a:xfrm>
            <a:off x="5899710" y="2018748"/>
            <a:ext cx="892847" cy="1631216"/>
          </a:xfrm>
          <a:prstGeom prst="rect">
            <a:avLst/>
          </a:prstGeom>
          <a:noFill/>
        </p:spPr>
        <p:txBody>
          <a:bodyPr wrap="square" rtlCol="0">
            <a:spAutoFit/>
          </a:bodyPr>
          <a:lstStyle/>
          <a:p>
            <a:pPr algn="ctr"/>
            <a:r>
              <a:rPr lang="en-US" sz="10000">
                <a:solidFill>
                  <a:schemeClr val="accent3"/>
                </a:solidFill>
                <a:latin typeface="asos sans display" pitchFamily="2" charset="77"/>
              </a:rPr>
              <a:t>2</a:t>
            </a:r>
          </a:p>
        </p:txBody>
      </p:sp>
      <p:sp>
        <p:nvSpPr>
          <p:cNvPr id="25" name="TextBox 24">
            <a:extLst>
              <a:ext uri="{FF2B5EF4-FFF2-40B4-BE49-F238E27FC236}">
                <a16:creationId xmlns:a16="http://schemas.microsoft.com/office/drawing/2014/main" id="{05A9100A-9F55-C34D-BEA4-223D7A27DDDA}"/>
              </a:ext>
            </a:extLst>
          </p:cNvPr>
          <p:cNvSpPr txBox="1"/>
          <p:nvPr userDrawn="1"/>
        </p:nvSpPr>
        <p:spPr>
          <a:xfrm>
            <a:off x="2679431" y="3837609"/>
            <a:ext cx="892847" cy="1631216"/>
          </a:xfrm>
          <a:prstGeom prst="rect">
            <a:avLst/>
          </a:prstGeom>
          <a:noFill/>
        </p:spPr>
        <p:txBody>
          <a:bodyPr wrap="square" rtlCol="0">
            <a:spAutoFit/>
          </a:bodyPr>
          <a:lstStyle/>
          <a:p>
            <a:pPr algn="ctr"/>
            <a:r>
              <a:rPr lang="en-US" sz="10000">
                <a:solidFill>
                  <a:schemeClr val="accent2"/>
                </a:solidFill>
                <a:latin typeface="asos sans display" pitchFamily="2" charset="77"/>
              </a:rPr>
              <a:t>3</a:t>
            </a:r>
          </a:p>
        </p:txBody>
      </p:sp>
      <p:sp>
        <p:nvSpPr>
          <p:cNvPr id="26" name="TextBox 25">
            <a:extLst>
              <a:ext uri="{FF2B5EF4-FFF2-40B4-BE49-F238E27FC236}">
                <a16:creationId xmlns:a16="http://schemas.microsoft.com/office/drawing/2014/main" id="{6E6AEA14-70A6-7C48-A5C9-64C5D75DF198}"/>
              </a:ext>
            </a:extLst>
          </p:cNvPr>
          <p:cNvSpPr txBox="1"/>
          <p:nvPr userDrawn="1"/>
        </p:nvSpPr>
        <p:spPr>
          <a:xfrm>
            <a:off x="7738449" y="3837609"/>
            <a:ext cx="892848" cy="1631216"/>
          </a:xfrm>
          <a:prstGeom prst="rect">
            <a:avLst/>
          </a:prstGeom>
          <a:noFill/>
        </p:spPr>
        <p:txBody>
          <a:bodyPr wrap="square" rtlCol="0">
            <a:spAutoFit/>
          </a:bodyPr>
          <a:lstStyle/>
          <a:p>
            <a:pPr algn="ctr"/>
            <a:r>
              <a:rPr lang="en-US" sz="10000">
                <a:solidFill>
                  <a:schemeClr val="tx1"/>
                </a:solidFill>
                <a:latin typeface="asos sans display" pitchFamily="2" charset="77"/>
              </a:rPr>
              <a:t>4</a:t>
            </a:r>
          </a:p>
        </p:txBody>
      </p:sp>
      <p:pic>
        <p:nvPicPr>
          <p:cNvPr id="27" name="Picture 26">
            <a:extLst>
              <a:ext uri="{FF2B5EF4-FFF2-40B4-BE49-F238E27FC236}">
                <a16:creationId xmlns:a16="http://schemas.microsoft.com/office/drawing/2014/main" id="{5A547522-74D0-0D4D-9696-E4ABE75B9E2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37322" y="4107411"/>
            <a:ext cx="1327870" cy="981148"/>
          </a:xfrm>
          <a:prstGeom prst="rect">
            <a:avLst/>
          </a:prstGeom>
        </p:spPr>
      </p:pic>
    </p:spTree>
    <p:extLst>
      <p:ext uri="{BB962C8B-B14F-4D97-AF65-F5344CB8AC3E}">
        <p14:creationId xmlns:p14="http://schemas.microsoft.com/office/powerpoint/2010/main" val="1183203573"/>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s 6x Arrows">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DB9525B5-8CCE-544E-BC4A-7761F3DE45C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0302" y="3717925"/>
            <a:ext cx="107111" cy="2948696"/>
          </a:xfrm>
          <a:prstGeom prst="rect">
            <a:avLst/>
          </a:prstGeom>
        </p:spPr>
      </p:pic>
      <p:sp>
        <p:nvSpPr>
          <p:cNvPr id="21" name="Oval 20">
            <a:extLst>
              <a:ext uri="{FF2B5EF4-FFF2-40B4-BE49-F238E27FC236}">
                <a16:creationId xmlns:a16="http://schemas.microsoft.com/office/drawing/2014/main" id="{C8F80F3F-899D-C945-AA54-CB69CB7A5A9B}"/>
              </a:ext>
            </a:extLst>
          </p:cNvPr>
          <p:cNvSpPr/>
          <p:nvPr/>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8AA55078-4B10-5A40-A328-1E14557C1F61}"/>
              </a:ext>
            </a:extLst>
          </p:cNvPr>
          <p:cNvSpPr>
            <a:spLocks noGrp="1"/>
          </p:cNvSpPr>
          <p:nvPr>
            <p:ph type="sldNum" sz="quarter" idx="12"/>
          </p:nvPr>
        </p:nvSpPr>
        <p:spPr/>
        <p:txBody>
          <a:bodyPr/>
          <a:lstStyle/>
          <a:p>
            <a:fld id="{B5D99811-DCD6-6244-9231-2CA32E713DDC}" type="slidenum">
              <a:rPr lang="en-US" smtClean="0"/>
              <a:t>‹#›</a:t>
            </a:fld>
            <a:endParaRPr lang="en-US"/>
          </a:p>
        </p:txBody>
      </p:sp>
      <p:sp>
        <p:nvSpPr>
          <p:cNvPr id="36" name="Title 1">
            <a:extLst>
              <a:ext uri="{FF2B5EF4-FFF2-40B4-BE49-F238E27FC236}">
                <a16:creationId xmlns:a16="http://schemas.microsoft.com/office/drawing/2014/main" id="{21436E5E-8773-9241-8CDE-E2E2850C6A8A}"/>
              </a:ext>
            </a:extLst>
          </p:cNvPr>
          <p:cNvSpPr>
            <a:spLocks noGrp="1"/>
          </p:cNvSpPr>
          <p:nvPr>
            <p:ph type="title" hasCustomPrompt="1"/>
          </p:nvPr>
        </p:nvSpPr>
        <p:spPr>
          <a:xfrm>
            <a:off x="1300480" y="282651"/>
            <a:ext cx="9580880" cy="627201"/>
          </a:xfrm>
        </p:spPr>
        <p:txBody>
          <a:bodyPr/>
          <a:lstStyle>
            <a:lvl1pPr algn="ctr">
              <a:defRPr>
                <a:latin typeface="asos sans display" pitchFamily="2" charset="77"/>
              </a:defRPr>
            </a:lvl1pPr>
          </a:lstStyle>
          <a:p>
            <a:r>
              <a:rPr lang="en-GB"/>
              <a:t>Keep titles punchy</a:t>
            </a:r>
            <a:endParaRPr lang="en-US"/>
          </a:p>
        </p:txBody>
      </p:sp>
      <p:sp>
        <p:nvSpPr>
          <p:cNvPr id="37" name="Subtitle 2">
            <a:extLst>
              <a:ext uri="{FF2B5EF4-FFF2-40B4-BE49-F238E27FC236}">
                <a16:creationId xmlns:a16="http://schemas.microsoft.com/office/drawing/2014/main" id="{C3913EE3-42F6-1848-987A-4D89D3E08CAB}"/>
              </a:ext>
            </a:extLst>
          </p:cNvPr>
          <p:cNvSpPr>
            <a:spLocks noGrp="1"/>
          </p:cNvSpPr>
          <p:nvPr>
            <p:ph type="subTitle" idx="13" hasCustomPrompt="1"/>
          </p:nvPr>
        </p:nvSpPr>
        <p:spPr>
          <a:xfrm>
            <a:off x="1300479" y="1011238"/>
            <a:ext cx="9580880" cy="322262"/>
          </a:xfrm>
        </p:spPr>
        <p:txBody>
          <a:bodyPr>
            <a:noAutofit/>
          </a:bodyPr>
          <a:lstStyle>
            <a:lvl1pPr marL="0" indent="0" algn="ctr">
              <a:buNone/>
              <a:defRPr sz="1800">
                <a:latin typeface="asos sans display"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Subtitles too</a:t>
            </a:r>
            <a:endParaRPr lang="en-US"/>
          </a:p>
        </p:txBody>
      </p:sp>
      <p:sp>
        <p:nvSpPr>
          <p:cNvPr id="18" name="Text Placeholder 15">
            <a:extLst>
              <a:ext uri="{FF2B5EF4-FFF2-40B4-BE49-F238E27FC236}">
                <a16:creationId xmlns:a16="http://schemas.microsoft.com/office/drawing/2014/main" id="{2C97661A-0995-5148-9CE8-FA8D68BE8B4E}"/>
              </a:ext>
            </a:extLst>
          </p:cNvPr>
          <p:cNvSpPr>
            <a:spLocks noGrp="1"/>
          </p:cNvSpPr>
          <p:nvPr>
            <p:ph type="body" sz="quarter" idx="16" hasCustomPrompt="1"/>
          </p:nvPr>
        </p:nvSpPr>
        <p:spPr>
          <a:xfrm>
            <a:off x="1824199" y="1790296"/>
            <a:ext cx="2300482" cy="435680"/>
          </a:xfrm>
        </p:spPr>
        <p:txBody>
          <a:bodyPr anchor="ctr">
            <a:normAutofit/>
          </a:bodyPr>
          <a:lstStyle>
            <a:lvl1pPr marL="0" indent="0" algn="l">
              <a:lnSpc>
                <a:spcPct val="100000"/>
              </a:lnSpc>
              <a:buNone/>
              <a:defRPr sz="1800" b="0" i="0">
                <a:solidFill>
                  <a:schemeClr val="tx1"/>
                </a:solidFill>
                <a:latin typeface="asos sans display" pitchFamily="2" charset="77"/>
              </a:defRPr>
            </a:lvl1pPr>
          </a:lstStyle>
          <a:p>
            <a:pPr lvl="0"/>
            <a:r>
              <a:rPr lang="en-GB"/>
              <a:t>Title here</a:t>
            </a:r>
            <a:endParaRPr lang="en-US"/>
          </a:p>
        </p:txBody>
      </p:sp>
      <p:sp>
        <p:nvSpPr>
          <p:cNvPr id="19" name="Text Placeholder 3">
            <a:extLst>
              <a:ext uri="{FF2B5EF4-FFF2-40B4-BE49-F238E27FC236}">
                <a16:creationId xmlns:a16="http://schemas.microsoft.com/office/drawing/2014/main" id="{DDA7C707-3957-0845-9C63-AF909EC57791}"/>
              </a:ext>
            </a:extLst>
          </p:cNvPr>
          <p:cNvSpPr>
            <a:spLocks noGrp="1"/>
          </p:cNvSpPr>
          <p:nvPr>
            <p:ph type="body" sz="quarter" idx="17" hasCustomPrompt="1"/>
          </p:nvPr>
        </p:nvSpPr>
        <p:spPr>
          <a:xfrm>
            <a:off x="1820255" y="2246613"/>
            <a:ext cx="2308372"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14" name="TextBox 13">
            <a:extLst>
              <a:ext uri="{FF2B5EF4-FFF2-40B4-BE49-F238E27FC236}">
                <a16:creationId xmlns:a16="http://schemas.microsoft.com/office/drawing/2014/main" id="{388B9F1A-18A9-DE49-97B8-DC96CB88F74B}"/>
              </a:ext>
            </a:extLst>
          </p:cNvPr>
          <p:cNvSpPr txBox="1"/>
          <p:nvPr/>
        </p:nvSpPr>
        <p:spPr>
          <a:xfrm>
            <a:off x="956132" y="1483288"/>
            <a:ext cx="900513" cy="1631216"/>
          </a:xfrm>
          <a:prstGeom prst="rect">
            <a:avLst/>
          </a:prstGeom>
          <a:noFill/>
        </p:spPr>
        <p:txBody>
          <a:bodyPr wrap="square" rtlCol="0">
            <a:spAutoFit/>
          </a:bodyPr>
          <a:lstStyle/>
          <a:p>
            <a:pPr algn="ctr"/>
            <a:r>
              <a:rPr lang="en-US" sz="10000">
                <a:solidFill>
                  <a:schemeClr val="accent1"/>
                </a:solidFill>
                <a:latin typeface="asos sans display" pitchFamily="2" charset="77"/>
              </a:rPr>
              <a:t>1</a:t>
            </a:r>
          </a:p>
        </p:txBody>
      </p:sp>
      <p:sp>
        <p:nvSpPr>
          <p:cNvPr id="15" name="TextBox 14">
            <a:extLst>
              <a:ext uri="{FF2B5EF4-FFF2-40B4-BE49-F238E27FC236}">
                <a16:creationId xmlns:a16="http://schemas.microsoft.com/office/drawing/2014/main" id="{A1B8A206-312E-3B40-BFCD-AE2B6BAB0157}"/>
              </a:ext>
            </a:extLst>
          </p:cNvPr>
          <p:cNvSpPr txBox="1"/>
          <p:nvPr/>
        </p:nvSpPr>
        <p:spPr>
          <a:xfrm>
            <a:off x="5899710" y="1483288"/>
            <a:ext cx="892847" cy="1631216"/>
          </a:xfrm>
          <a:prstGeom prst="rect">
            <a:avLst/>
          </a:prstGeom>
          <a:noFill/>
        </p:spPr>
        <p:txBody>
          <a:bodyPr wrap="square" rtlCol="0">
            <a:spAutoFit/>
          </a:bodyPr>
          <a:lstStyle/>
          <a:p>
            <a:pPr algn="ctr"/>
            <a:r>
              <a:rPr lang="en-US" sz="10000">
                <a:solidFill>
                  <a:schemeClr val="accent3"/>
                </a:solidFill>
                <a:latin typeface="asos sans display" pitchFamily="2" charset="77"/>
              </a:rPr>
              <a:t>2</a:t>
            </a:r>
          </a:p>
        </p:txBody>
      </p:sp>
      <p:pic>
        <p:nvPicPr>
          <p:cNvPr id="30" name="Picture 29">
            <a:extLst>
              <a:ext uri="{FF2B5EF4-FFF2-40B4-BE49-F238E27FC236}">
                <a16:creationId xmlns:a16="http://schemas.microsoft.com/office/drawing/2014/main" id="{B1D8659B-A7AE-CA4B-926B-D6D534DC9B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2781" y="1762024"/>
            <a:ext cx="1350001" cy="1018033"/>
          </a:xfrm>
          <a:prstGeom prst="rect">
            <a:avLst/>
          </a:prstGeom>
        </p:spPr>
      </p:pic>
      <p:sp>
        <p:nvSpPr>
          <p:cNvPr id="32" name="Text Placeholder 15">
            <a:extLst>
              <a:ext uri="{FF2B5EF4-FFF2-40B4-BE49-F238E27FC236}">
                <a16:creationId xmlns:a16="http://schemas.microsoft.com/office/drawing/2014/main" id="{FF67AD21-24AC-4340-A078-E5E35F184208}"/>
              </a:ext>
            </a:extLst>
          </p:cNvPr>
          <p:cNvSpPr>
            <a:spLocks noGrp="1"/>
          </p:cNvSpPr>
          <p:nvPr>
            <p:ph type="body" sz="quarter" idx="32" hasCustomPrompt="1"/>
          </p:nvPr>
        </p:nvSpPr>
        <p:spPr>
          <a:xfrm>
            <a:off x="6962733" y="1790296"/>
            <a:ext cx="2300482" cy="435680"/>
          </a:xfrm>
        </p:spPr>
        <p:txBody>
          <a:bodyPr anchor="ctr">
            <a:normAutofit/>
          </a:bodyPr>
          <a:lstStyle>
            <a:lvl1pPr marL="0" indent="0" algn="l">
              <a:lnSpc>
                <a:spcPct val="100000"/>
              </a:lnSpc>
              <a:buNone/>
              <a:defRPr sz="1800" b="0" i="0">
                <a:solidFill>
                  <a:schemeClr val="tx1"/>
                </a:solidFill>
                <a:latin typeface="asos sans display" pitchFamily="2" charset="77"/>
              </a:defRPr>
            </a:lvl1pPr>
          </a:lstStyle>
          <a:p>
            <a:pPr lvl="0"/>
            <a:r>
              <a:rPr lang="en-GB"/>
              <a:t>Title here</a:t>
            </a:r>
            <a:endParaRPr lang="en-US"/>
          </a:p>
        </p:txBody>
      </p:sp>
      <p:sp>
        <p:nvSpPr>
          <p:cNvPr id="34" name="Text Placeholder 3">
            <a:extLst>
              <a:ext uri="{FF2B5EF4-FFF2-40B4-BE49-F238E27FC236}">
                <a16:creationId xmlns:a16="http://schemas.microsoft.com/office/drawing/2014/main" id="{A8039A97-D756-3D48-B17A-6E320C79419D}"/>
              </a:ext>
            </a:extLst>
          </p:cNvPr>
          <p:cNvSpPr>
            <a:spLocks noGrp="1"/>
          </p:cNvSpPr>
          <p:nvPr>
            <p:ph type="body" sz="quarter" idx="33" hasCustomPrompt="1"/>
          </p:nvPr>
        </p:nvSpPr>
        <p:spPr>
          <a:xfrm>
            <a:off x="6958789" y="2246613"/>
            <a:ext cx="2308372"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35" name="Text Placeholder 15">
            <a:extLst>
              <a:ext uri="{FF2B5EF4-FFF2-40B4-BE49-F238E27FC236}">
                <a16:creationId xmlns:a16="http://schemas.microsoft.com/office/drawing/2014/main" id="{FDEC9C20-FA78-CE43-B95B-BEDA51E2B9DA}"/>
              </a:ext>
            </a:extLst>
          </p:cNvPr>
          <p:cNvSpPr>
            <a:spLocks noGrp="1"/>
          </p:cNvSpPr>
          <p:nvPr>
            <p:ph type="body" sz="quarter" idx="34" hasCustomPrompt="1"/>
          </p:nvPr>
        </p:nvSpPr>
        <p:spPr>
          <a:xfrm>
            <a:off x="3694065" y="3397244"/>
            <a:ext cx="2300482" cy="435680"/>
          </a:xfrm>
        </p:spPr>
        <p:txBody>
          <a:bodyPr anchor="ctr">
            <a:normAutofit/>
          </a:bodyPr>
          <a:lstStyle>
            <a:lvl1pPr marL="0" indent="0" algn="l">
              <a:lnSpc>
                <a:spcPct val="100000"/>
              </a:lnSpc>
              <a:buNone/>
              <a:defRPr sz="1800" b="0" i="0">
                <a:solidFill>
                  <a:schemeClr val="tx1"/>
                </a:solidFill>
                <a:latin typeface="asos sans display" pitchFamily="2" charset="77"/>
              </a:defRPr>
            </a:lvl1pPr>
          </a:lstStyle>
          <a:p>
            <a:pPr lvl="0"/>
            <a:r>
              <a:rPr lang="en-GB"/>
              <a:t>Title here</a:t>
            </a:r>
            <a:endParaRPr lang="en-US"/>
          </a:p>
        </p:txBody>
      </p:sp>
      <p:sp>
        <p:nvSpPr>
          <p:cNvPr id="38" name="Text Placeholder 3">
            <a:extLst>
              <a:ext uri="{FF2B5EF4-FFF2-40B4-BE49-F238E27FC236}">
                <a16:creationId xmlns:a16="http://schemas.microsoft.com/office/drawing/2014/main" id="{887CAEE5-F692-6244-B3B8-B913C8B551CE}"/>
              </a:ext>
            </a:extLst>
          </p:cNvPr>
          <p:cNvSpPr>
            <a:spLocks noGrp="1"/>
          </p:cNvSpPr>
          <p:nvPr>
            <p:ph type="body" sz="quarter" idx="35" hasCustomPrompt="1"/>
          </p:nvPr>
        </p:nvSpPr>
        <p:spPr>
          <a:xfrm>
            <a:off x="3690121" y="3853561"/>
            <a:ext cx="2308372"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42" name="Text Placeholder 15">
            <a:extLst>
              <a:ext uri="{FF2B5EF4-FFF2-40B4-BE49-F238E27FC236}">
                <a16:creationId xmlns:a16="http://schemas.microsoft.com/office/drawing/2014/main" id="{C78C4055-A96D-504B-AF63-D4C3385658D5}"/>
              </a:ext>
            </a:extLst>
          </p:cNvPr>
          <p:cNvSpPr>
            <a:spLocks noGrp="1"/>
          </p:cNvSpPr>
          <p:nvPr>
            <p:ph type="body" sz="quarter" idx="36" hasCustomPrompt="1"/>
          </p:nvPr>
        </p:nvSpPr>
        <p:spPr>
          <a:xfrm>
            <a:off x="8832599" y="3397244"/>
            <a:ext cx="2300482" cy="435680"/>
          </a:xfrm>
        </p:spPr>
        <p:txBody>
          <a:bodyPr anchor="ctr">
            <a:normAutofit/>
          </a:bodyPr>
          <a:lstStyle>
            <a:lvl1pPr marL="0" indent="0" algn="l">
              <a:lnSpc>
                <a:spcPct val="100000"/>
              </a:lnSpc>
              <a:buNone/>
              <a:defRPr sz="1800" b="0" i="0">
                <a:solidFill>
                  <a:schemeClr val="tx1"/>
                </a:solidFill>
                <a:latin typeface="asos sans display" pitchFamily="2" charset="77"/>
              </a:defRPr>
            </a:lvl1pPr>
          </a:lstStyle>
          <a:p>
            <a:pPr lvl="0"/>
            <a:r>
              <a:rPr lang="en-GB"/>
              <a:t>Title here</a:t>
            </a:r>
            <a:endParaRPr lang="en-US"/>
          </a:p>
        </p:txBody>
      </p:sp>
      <p:sp>
        <p:nvSpPr>
          <p:cNvPr id="43" name="Text Placeholder 3">
            <a:extLst>
              <a:ext uri="{FF2B5EF4-FFF2-40B4-BE49-F238E27FC236}">
                <a16:creationId xmlns:a16="http://schemas.microsoft.com/office/drawing/2014/main" id="{7877FEDF-4D1C-F44E-90AC-E53577180A99}"/>
              </a:ext>
            </a:extLst>
          </p:cNvPr>
          <p:cNvSpPr>
            <a:spLocks noGrp="1"/>
          </p:cNvSpPr>
          <p:nvPr>
            <p:ph type="body" sz="quarter" idx="37" hasCustomPrompt="1"/>
          </p:nvPr>
        </p:nvSpPr>
        <p:spPr>
          <a:xfrm>
            <a:off x="8828655" y="3853561"/>
            <a:ext cx="2308372"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44" name="TextBox 43">
            <a:extLst>
              <a:ext uri="{FF2B5EF4-FFF2-40B4-BE49-F238E27FC236}">
                <a16:creationId xmlns:a16="http://schemas.microsoft.com/office/drawing/2014/main" id="{CD958FDE-E39A-8A48-A0E5-6B9B3C4E4C3C}"/>
              </a:ext>
            </a:extLst>
          </p:cNvPr>
          <p:cNvSpPr txBox="1"/>
          <p:nvPr/>
        </p:nvSpPr>
        <p:spPr>
          <a:xfrm>
            <a:off x="2679431" y="3112679"/>
            <a:ext cx="892847" cy="1631216"/>
          </a:xfrm>
          <a:prstGeom prst="rect">
            <a:avLst/>
          </a:prstGeom>
          <a:noFill/>
        </p:spPr>
        <p:txBody>
          <a:bodyPr wrap="square" rtlCol="0">
            <a:spAutoFit/>
          </a:bodyPr>
          <a:lstStyle/>
          <a:p>
            <a:pPr algn="ctr"/>
            <a:r>
              <a:rPr lang="en-US" sz="10000">
                <a:solidFill>
                  <a:schemeClr val="accent2"/>
                </a:solidFill>
                <a:latin typeface="asos sans display" pitchFamily="2" charset="77"/>
              </a:rPr>
              <a:t>3</a:t>
            </a:r>
          </a:p>
        </p:txBody>
      </p:sp>
      <p:sp>
        <p:nvSpPr>
          <p:cNvPr id="45" name="TextBox 44">
            <a:extLst>
              <a:ext uri="{FF2B5EF4-FFF2-40B4-BE49-F238E27FC236}">
                <a16:creationId xmlns:a16="http://schemas.microsoft.com/office/drawing/2014/main" id="{C66E6C96-EAEA-5842-93B8-5EC69624B2A6}"/>
              </a:ext>
            </a:extLst>
          </p:cNvPr>
          <p:cNvSpPr txBox="1"/>
          <p:nvPr/>
        </p:nvSpPr>
        <p:spPr>
          <a:xfrm>
            <a:off x="7738449" y="3112679"/>
            <a:ext cx="892848" cy="1631216"/>
          </a:xfrm>
          <a:prstGeom prst="rect">
            <a:avLst/>
          </a:prstGeom>
          <a:noFill/>
        </p:spPr>
        <p:txBody>
          <a:bodyPr wrap="square" rtlCol="0">
            <a:spAutoFit/>
          </a:bodyPr>
          <a:lstStyle/>
          <a:p>
            <a:pPr algn="ctr"/>
            <a:r>
              <a:rPr lang="en-US" sz="10000">
                <a:solidFill>
                  <a:schemeClr val="accent4"/>
                </a:solidFill>
                <a:latin typeface="asos sans display" pitchFamily="2" charset="77"/>
              </a:rPr>
              <a:t>4</a:t>
            </a:r>
          </a:p>
        </p:txBody>
      </p:sp>
      <p:sp>
        <p:nvSpPr>
          <p:cNvPr id="22" name="Text Placeholder 15">
            <a:extLst>
              <a:ext uri="{FF2B5EF4-FFF2-40B4-BE49-F238E27FC236}">
                <a16:creationId xmlns:a16="http://schemas.microsoft.com/office/drawing/2014/main" id="{7E448BE7-28E9-8F43-80AF-CBAA48178055}"/>
              </a:ext>
            </a:extLst>
          </p:cNvPr>
          <p:cNvSpPr>
            <a:spLocks noGrp="1"/>
          </p:cNvSpPr>
          <p:nvPr>
            <p:ph type="body" sz="quarter" idx="38" hasCustomPrompt="1"/>
          </p:nvPr>
        </p:nvSpPr>
        <p:spPr>
          <a:xfrm>
            <a:off x="2761610" y="4988907"/>
            <a:ext cx="2300482" cy="435680"/>
          </a:xfrm>
        </p:spPr>
        <p:txBody>
          <a:bodyPr anchor="ctr">
            <a:normAutofit/>
          </a:bodyPr>
          <a:lstStyle>
            <a:lvl1pPr marL="0" indent="0" algn="l">
              <a:lnSpc>
                <a:spcPct val="100000"/>
              </a:lnSpc>
              <a:buNone/>
              <a:defRPr sz="1800" b="0" i="0">
                <a:solidFill>
                  <a:schemeClr val="tx1"/>
                </a:solidFill>
                <a:latin typeface="asos sans display" pitchFamily="2" charset="77"/>
              </a:defRPr>
            </a:lvl1pPr>
          </a:lstStyle>
          <a:p>
            <a:pPr lvl="0"/>
            <a:r>
              <a:rPr lang="en-GB"/>
              <a:t>Title here</a:t>
            </a:r>
            <a:endParaRPr lang="en-US"/>
          </a:p>
        </p:txBody>
      </p:sp>
      <p:sp>
        <p:nvSpPr>
          <p:cNvPr id="23" name="Text Placeholder 3">
            <a:extLst>
              <a:ext uri="{FF2B5EF4-FFF2-40B4-BE49-F238E27FC236}">
                <a16:creationId xmlns:a16="http://schemas.microsoft.com/office/drawing/2014/main" id="{A84B9673-62CB-9C44-B9D7-6A74B0D700DE}"/>
              </a:ext>
            </a:extLst>
          </p:cNvPr>
          <p:cNvSpPr>
            <a:spLocks noGrp="1"/>
          </p:cNvSpPr>
          <p:nvPr>
            <p:ph type="body" sz="quarter" idx="39" hasCustomPrompt="1"/>
          </p:nvPr>
        </p:nvSpPr>
        <p:spPr>
          <a:xfrm>
            <a:off x="2757666" y="5445224"/>
            <a:ext cx="2308372"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24" name="Text Placeholder 15">
            <a:extLst>
              <a:ext uri="{FF2B5EF4-FFF2-40B4-BE49-F238E27FC236}">
                <a16:creationId xmlns:a16="http://schemas.microsoft.com/office/drawing/2014/main" id="{50282272-A21C-0C42-9D4D-B20EB94C5CB4}"/>
              </a:ext>
            </a:extLst>
          </p:cNvPr>
          <p:cNvSpPr>
            <a:spLocks noGrp="1"/>
          </p:cNvSpPr>
          <p:nvPr>
            <p:ph type="body" sz="quarter" idx="40" hasCustomPrompt="1"/>
          </p:nvPr>
        </p:nvSpPr>
        <p:spPr>
          <a:xfrm>
            <a:off x="7900144" y="4988907"/>
            <a:ext cx="2300482" cy="435680"/>
          </a:xfrm>
        </p:spPr>
        <p:txBody>
          <a:bodyPr anchor="ctr">
            <a:normAutofit/>
          </a:bodyPr>
          <a:lstStyle>
            <a:lvl1pPr marL="0" indent="0" algn="l">
              <a:lnSpc>
                <a:spcPct val="100000"/>
              </a:lnSpc>
              <a:buNone/>
              <a:defRPr sz="1800" b="0" i="0">
                <a:solidFill>
                  <a:schemeClr val="tx1"/>
                </a:solidFill>
                <a:latin typeface="asos sans display" pitchFamily="2" charset="77"/>
              </a:defRPr>
            </a:lvl1pPr>
          </a:lstStyle>
          <a:p>
            <a:pPr lvl="0"/>
            <a:r>
              <a:rPr lang="en-GB"/>
              <a:t>Title here</a:t>
            </a:r>
            <a:endParaRPr lang="en-US"/>
          </a:p>
        </p:txBody>
      </p:sp>
      <p:sp>
        <p:nvSpPr>
          <p:cNvPr id="25" name="Text Placeholder 3">
            <a:extLst>
              <a:ext uri="{FF2B5EF4-FFF2-40B4-BE49-F238E27FC236}">
                <a16:creationId xmlns:a16="http://schemas.microsoft.com/office/drawing/2014/main" id="{E2014A79-2B65-F943-B755-996F78F3EA8F}"/>
              </a:ext>
            </a:extLst>
          </p:cNvPr>
          <p:cNvSpPr>
            <a:spLocks noGrp="1"/>
          </p:cNvSpPr>
          <p:nvPr>
            <p:ph type="body" sz="quarter" idx="41" hasCustomPrompt="1"/>
          </p:nvPr>
        </p:nvSpPr>
        <p:spPr>
          <a:xfrm>
            <a:off x="7896200" y="5445224"/>
            <a:ext cx="2308372"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26" name="TextBox 25">
            <a:extLst>
              <a:ext uri="{FF2B5EF4-FFF2-40B4-BE49-F238E27FC236}">
                <a16:creationId xmlns:a16="http://schemas.microsoft.com/office/drawing/2014/main" id="{984E876A-A4FD-0440-BA1A-7BCC86382769}"/>
              </a:ext>
            </a:extLst>
          </p:cNvPr>
          <p:cNvSpPr txBox="1"/>
          <p:nvPr/>
        </p:nvSpPr>
        <p:spPr>
          <a:xfrm>
            <a:off x="1746976" y="4704342"/>
            <a:ext cx="892847" cy="1631216"/>
          </a:xfrm>
          <a:prstGeom prst="rect">
            <a:avLst/>
          </a:prstGeom>
          <a:noFill/>
        </p:spPr>
        <p:txBody>
          <a:bodyPr wrap="square" rtlCol="0">
            <a:spAutoFit/>
          </a:bodyPr>
          <a:lstStyle/>
          <a:p>
            <a:pPr algn="ctr"/>
            <a:r>
              <a:rPr lang="en-US" sz="10000">
                <a:solidFill>
                  <a:schemeClr val="accent5"/>
                </a:solidFill>
                <a:latin typeface="asos sans display" pitchFamily="2" charset="77"/>
              </a:rPr>
              <a:t>5</a:t>
            </a:r>
          </a:p>
        </p:txBody>
      </p:sp>
      <p:sp>
        <p:nvSpPr>
          <p:cNvPr id="27" name="TextBox 26">
            <a:extLst>
              <a:ext uri="{FF2B5EF4-FFF2-40B4-BE49-F238E27FC236}">
                <a16:creationId xmlns:a16="http://schemas.microsoft.com/office/drawing/2014/main" id="{91E7612C-711B-FA40-8653-2D485C4EAFDC}"/>
              </a:ext>
            </a:extLst>
          </p:cNvPr>
          <p:cNvSpPr txBox="1"/>
          <p:nvPr userDrawn="1"/>
        </p:nvSpPr>
        <p:spPr>
          <a:xfrm>
            <a:off x="6805994" y="4704342"/>
            <a:ext cx="892848" cy="1631216"/>
          </a:xfrm>
          <a:prstGeom prst="rect">
            <a:avLst/>
          </a:prstGeom>
          <a:noFill/>
        </p:spPr>
        <p:txBody>
          <a:bodyPr wrap="square" rtlCol="0">
            <a:spAutoFit/>
          </a:bodyPr>
          <a:lstStyle/>
          <a:p>
            <a:pPr algn="ctr"/>
            <a:r>
              <a:rPr lang="en-US" sz="10000">
                <a:solidFill>
                  <a:schemeClr val="tx1"/>
                </a:solidFill>
                <a:latin typeface="asos sans display" pitchFamily="2" charset="77"/>
              </a:rPr>
              <a:t>6</a:t>
            </a:r>
          </a:p>
        </p:txBody>
      </p:sp>
      <p:pic>
        <p:nvPicPr>
          <p:cNvPr id="28" name="Picture 27">
            <a:extLst>
              <a:ext uri="{FF2B5EF4-FFF2-40B4-BE49-F238E27FC236}">
                <a16:creationId xmlns:a16="http://schemas.microsoft.com/office/drawing/2014/main" id="{AF76F229-05F3-6044-8343-D448896784F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04867" y="4974144"/>
            <a:ext cx="1327870" cy="981148"/>
          </a:xfrm>
          <a:prstGeom prst="rect">
            <a:avLst/>
          </a:prstGeom>
        </p:spPr>
      </p:pic>
      <p:pic>
        <p:nvPicPr>
          <p:cNvPr id="31" name="Picture 30">
            <a:extLst>
              <a:ext uri="{FF2B5EF4-FFF2-40B4-BE49-F238E27FC236}">
                <a16:creationId xmlns:a16="http://schemas.microsoft.com/office/drawing/2014/main" id="{06CDD2AE-2C0F-C14D-93F0-2278E73546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1778" y="3365230"/>
            <a:ext cx="1350001" cy="1018033"/>
          </a:xfrm>
          <a:prstGeom prst="rect">
            <a:avLst/>
          </a:prstGeom>
        </p:spPr>
      </p:pic>
      <p:sp>
        <p:nvSpPr>
          <p:cNvPr id="29" name="Oval 28">
            <a:extLst>
              <a:ext uri="{FF2B5EF4-FFF2-40B4-BE49-F238E27FC236}">
                <a16:creationId xmlns:a16="http://schemas.microsoft.com/office/drawing/2014/main" id="{1FDE3F03-8751-264E-989E-ED94C89F1D31}"/>
              </a:ext>
            </a:extLst>
          </p:cNvPr>
          <p:cNvSpPr/>
          <p:nvPr userDrawn="1"/>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A95EA48-B8A9-8140-B27D-599708B7BD6F}"/>
              </a:ext>
            </a:extLst>
          </p:cNvPr>
          <p:cNvSpPr txBox="1"/>
          <p:nvPr userDrawn="1"/>
        </p:nvSpPr>
        <p:spPr>
          <a:xfrm>
            <a:off x="956132" y="1483288"/>
            <a:ext cx="900513" cy="1631216"/>
          </a:xfrm>
          <a:prstGeom prst="rect">
            <a:avLst/>
          </a:prstGeom>
          <a:noFill/>
        </p:spPr>
        <p:txBody>
          <a:bodyPr wrap="square" rtlCol="0">
            <a:spAutoFit/>
          </a:bodyPr>
          <a:lstStyle/>
          <a:p>
            <a:pPr algn="ctr"/>
            <a:r>
              <a:rPr lang="en-US" sz="10000">
                <a:solidFill>
                  <a:schemeClr val="accent3"/>
                </a:solidFill>
                <a:latin typeface="asos sans display" pitchFamily="2" charset="77"/>
              </a:rPr>
              <a:t>1</a:t>
            </a:r>
          </a:p>
        </p:txBody>
      </p:sp>
      <p:sp>
        <p:nvSpPr>
          <p:cNvPr id="39" name="TextBox 38">
            <a:extLst>
              <a:ext uri="{FF2B5EF4-FFF2-40B4-BE49-F238E27FC236}">
                <a16:creationId xmlns:a16="http://schemas.microsoft.com/office/drawing/2014/main" id="{24C536AF-6C93-5C4F-B498-68BCF6D115DB}"/>
              </a:ext>
            </a:extLst>
          </p:cNvPr>
          <p:cNvSpPr txBox="1"/>
          <p:nvPr userDrawn="1"/>
        </p:nvSpPr>
        <p:spPr>
          <a:xfrm>
            <a:off x="5899710" y="1483288"/>
            <a:ext cx="892847" cy="1631216"/>
          </a:xfrm>
          <a:prstGeom prst="rect">
            <a:avLst/>
          </a:prstGeom>
          <a:noFill/>
        </p:spPr>
        <p:txBody>
          <a:bodyPr wrap="square" rtlCol="0">
            <a:spAutoFit/>
          </a:bodyPr>
          <a:lstStyle/>
          <a:p>
            <a:pPr algn="ctr"/>
            <a:r>
              <a:rPr lang="en-US" sz="10000">
                <a:solidFill>
                  <a:schemeClr val="accent3">
                    <a:lumMod val="60000"/>
                    <a:lumOff val="40000"/>
                  </a:schemeClr>
                </a:solidFill>
                <a:latin typeface="asos sans display" pitchFamily="2" charset="77"/>
              </a:rPr>
              <a:t>2</a:t>
            </a:r>
          </a:p>
        </p:txBody>
      </p:sp>
      <p:sp>
        <p:nvSpPr>
          <p:cNvPr id="40" name="TextBox 39">
            <a:extLst>
              <a:ext uri="{FF2B5EF4-FFF2-40B4-BE49-F238E27FC236}">
                <a16:creationId xmlns:a16="http://schemas.microsoft.com/office/drawing/2014/main" id="{307B4EBE-CDC9-8943-988A-CD5580C8A0F4}"/>
              </a:ext>
            </a:extLst>
          </p:cNvPr>
          <p:cNvSpPr txBox="1"/>
          <p:nvPr userDrawn="1"/>
        </p:nvSpPr>
        <p:spPr>
          <a:xfrm>
            <a:off x="2679431" y="3112679"/>
            <a:ext cx="892847" cy="1631216"/>
          </a:xfrm>
          <a:prstGeom prst="rect">
            <a:avLst/>
          </a:prstGeom>
          <a:noFill/>
        </p:spPr>
        <p:txBody>
          <a:bodyPr wrap="square" rtlCol="0">
            <a:spAutoFit/>
          </a:bodyPr>
          <a:lstStyle/>
          <a:p>
            <a:pPr algn="ctr"/>
            <a:r>
              <a:rPr lang="en-US" sz="10000">
                <a:solidFill>
                  <a:schemeClr val="accent3">
                    <a:lumMod val="40000"/>
                    <a:lumOff val="60000"/>
                  </a:schemeClr>
                </a:solidFill>
                <a:latin typeface="asos sans display" pitchFamily="2" charset="77"/>
              </a:rPr>
              <a:t>3</a:t>
            </a:r>
          </a:p>
        </p:txBody>
      </p:sp>
      <p:sp>
        <p:nvSpPr>
          <p:cNvPr id="41" name="TextBox 40">
            <a:extLst>
              <a:ext uri="{FF2B5EF4-FFF2-40B4-BE49-F238E27FC236}">
                <a16:creationId xmlns:a16="http://schemas.microsoft.com/office/drawing/2014/main" id="{9F1405B8-FD95-1C4B-AA07-2C1B4ACD5106}"/>
              </a:ext>
            </a:extLst>
          </p:cNvPr>
          <p:cNvSpPr txBox="1"/>
          <p:nvPr userDrawn="1"/>
        </p:nvSpPr>
        <p:spPr>
          <a:xfrm>
            <a:off x="7738449" y="3112679"/>
            <a:ext cx="892848" cy="1631216"/>
          </a:xfrm>
          <a:prstGeom prst="rect">
            <a:avLst/>
          </a:prstGeom>
          <a:noFill/>
        </p:spPr>
        <p:txBody>
          <a:bodyPr wrap="square" rtlCol="0">
            <a:spAutoFit/>
          </a:bodyPr>
          <a:lstStyle/>
          <a:p>
            <a:pPr algn="ctr"/>
            <a:r>
              <a:rPr lang="en-US" sz="10000">
                <a:solidFill>
                  <a:schemeClr val="accent3">
                    <a:lumMod val="20000"/>
                    <a:lumOff val="80000"/>
                  </a:schemeClr>
                </a:solidFill>
                <a:latin typeface="asos sans display" pitchFamily="2" charset="77"/>
              </a:rPr>
              <a:t>4</a:t>
            </a:r>
          </a:p>
        </p:txBody>
      </p:sp>
      <p:sp>
        <p:nvSpPr>
          <p:cNvPr id="46" name="TextBox 45">
            <a:extLst>
              <a:ext uri="{FF2B5EF4-FFF2-40B4-BE49-F238E27FC236}">
                <a16:creationId xmlns:a16="http://schemas.microsoft.com/office/drawing/2014/main" id="{33C63446-F49C-C44A-B339-9A53B9843E24}"/>
              </a:ext>
            </a:extLst>
          </p:cNvPr>
          <p:cNvSpPr txBox="1"/>
          <p:nvPr userDrawn="1"/>
        </p:nvSpPr>
        <p:spPr>
          <a:xfrm>
            <a:off x="1746976" y="4704342"/>
            <a:ext cx="892847" cy="1631216"/>
          </a:xfrm>
          <a:prstGeom prst="rect">
            <a:avLst/>
          </a:prstGeom>
          <a:noFill/>
        </p:spPr>
        <p:txBody>
          <a:bodyPr wrap="square" rtlCol="0">
            <a:spAutoFit/>
          </a:bodyPr>
          <a:lstStyle/>
          <a:p>
            <a:pPr algn="ctr"/>
            <a:r>
              <a:rPr lang="en-US" sz="10000">
                <a:solidFill>
                  <a:schemeClr val="accent3"/>
                </a:solidFill>
                <a:latin typeface="asos sans display" pitchFamily="2" charset="77"/>
              </a:rPr>
              <a:t>5</a:t>
            </a:r>
          </a:p>
        </p:txBody>
      </p:sp>
      <p:sp>
        <p:nvSpPr>
          <p:cNvPr id="47" name="TextBox 46">
            <a:extLst>
              <a:ext uri="{FF2B5EF4-FFF2-40B4-BE49-F238E27FC236}">
                <a16:creationId xmlns:a16="http://schemas.microsoft.com/office/drawing/2014/main" id="{D7678E1B-39F4-1E43-A589-32DB6ACF8765}"/>
              </a:ext>
            </a:extLst>
          </p:cNvPr>
          <p:cNvSpPr txBox="1"/>
          <p:nvPr userDrawn="1"/>
        </p:nvSpPr>
        <p:spPr>
          <a:xfrm>
            <a:off x="6805994" y="4704342"/>
            <a:ext cx="892848" cy="1631216"/>
          </a:xfrm>
          <a:prstGeom prst="rect">
            <a:avLst/>
          </a:prstGeom>
          <a:noFill/>
        </p:spPr>
        <p:txBody>
          <a:bodyPr wrap="square" rtlCol="0">
            <a:spAutoFit/>
          </a:bodyPr>
          <a:lstStyle/>
          <a:p>
            <a:pPr algn="ctr"/>
            <a:r>
              <a:rPr lang="en-US" sz="10000">
                <a:solidFill>
                  <a:schemeClr val="accent3">
                    <a:lumMod val="60000"/>
                    <a:lumOff val="40000"/>
                  </a:schemeClr>
                </a:solidFill>
                <a:latin typeface="asos sans display" pitchFamily="2" charset="77"/>
              </a:rPr>
              <a:t>6</a:t>
            </a:r>
          </a:p>
        </p:txBody>
      </p:sp>
      <p:pic>
        <p:nvPicPr>
          <p:cNvPr id="48" name="Picture 47">
            <a:extLst>
              <a:ext uri="{FF2B5EF4-FFF2-40B4-BE49-F238E27FC236}">
                <a16:creationId xmlns:a16="http://schemas.microsoft.com/office/drawing/2014/main" id="{DBAABDF1-B0E6-E349-8079-208D5064AEF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04867" y="4974144"/>
            <a:ext cx="1327870" cy="981148"/>
          </a:xfrm>
          <a:prstGeom prst="rect">
            <a:avLst/>
          </a:prstGeom>
        </p:spPr>
      </p:pic>
      <p:pic>
        <p:nvPicPr>
          <p:cNvPr id="49" name="Picture 48">
            <a:extLst>
              <a:ext uri="{FF2B5EF4-FFF2-40B4-BE49-F238E27FC236}">
                <a16:creationId xmlns:a16="http://schemas.microsoft.com/office/drawing/2014/main" id="{942600CF-7F85-1C4F-8B56-CE87F5C89E1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31778" y="3365230"/>
            <a:ext cx="1350001" cy="1018033"/>
          </a:xfrm>
          <a:prstGeom prst="rect">
            <a:avLst/>
          </a:prstGeom>
        </p:spPr>
      </p:pic>
    </p:spTree>
    <p:custDataLst>
      <p:tags r:id="rId1"/>
    </p:custDataLst>
    <p:extLst>
      <p:ext uri="{BB962C8B-B14F-4D97-AF65-F5344CB8AC3E}">
        <p14:creationId xmlns:p14="http://schemas.microsoft.com/office/powerpoint/2010/main" val="2906077816"/>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cess 8x Arrows">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52A65667-A741-8B45-AD33-EA0C3C55B1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302" y="3717925"/>
            <a:ext cx="107111" cy="2948696"/>
          </a:xfrm>
          <a:prstGeom prst="rect">
            <a:avLst/>
          </a:prstGeom>
        </p:spPr>
      </p:pic>
      <p:sp>
        <p:nvSpPr>
          <p:cNvPr id="82" name="Rectangle 81">
            <a:extLst>
              <a:ext uri="{FF2B5EF4-FFF2-40B4-BE49-F238E27FC236}">
                <a16:creationId xmlns:a16="http://schemas.microsoft.com/office/drawing/2014/main" id="{24B49822-3000-D842-82FC-7F877BD94DDE}"/>
              </a:ext>
            </a:extLst>
          </p:cNvPr>
          <p:cNvSpPr/>
          <p:nvPr/>
        </p:nvSpPr>
        <p:spPr>
          <a:xfrm>
            <a:off x="11323638" y="441325"/>
            <a:ext cx="425450" cy="425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E44021A-0AB8-3E41-881F-1028BEB7EC38}"/>
              </a:ext>
            </a:extLst>
          </p:cNvPr>
          <p:cNvSpPr txBox="1"/>
          <p:nvPr/>
        </p:nvSpPr>
        <p:spPr>
          <a:xfrm>
            <a:off x="1081548" y="1877961"/>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1</a:t>
            </a:r>
          </a:p>
        </p:txBody>
      </p:sp>
      <p:sp>
        <p:nvSpPr>
          <p:cNvPr id="71" name="TextBox 70">
            <a:extLst>
              <a:ext uri="{FF2B5EF4-FFF2-40B4-BE49-F238E27FC236}">
                <a16:creationId xmlns:a16="http://schemas.microsoft.com/office/drawing/2014/main" id="{3BFAE51E-1FDB-5C47-AEE4-DEF68E1891C5}"/>
              </a:ext>
            </a:extLst>
          </p:cNvPr>
          <p:cNvSpPr txBox="1"/>
          <p:nvPr/>
        </p:nvSpPr>
        <p:spPr>
          <a:xfrm>
            <a:off x="3690525" y="1877961"/>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2</a:t>
            </a:r>
          </a:p>
        </p:txBody>
      </p:sp>
      <p:sp>
        <p:nvSpPr>
          <p:cNvPr id="72" name="TextBox 71">
            <a:extLst>
              <a:ext uri="{FF2B5EF4-FFF2-40B4-BE49-F238E27FC236}">
                <a16:creationId xmlns:a16="http://schemas.microsoft.com/office/drawing/2014/main" id="{1FB5BCAE-9548-5B48-A9B1-AC93739B6375}"/>
              </a:ext>
            </a:extLst>
          </p:cNvPr>
          <p:cNvSpPr txBox="1"/>
          <p:nvPr/>
        </p:nvSpPr>
        <p:spPr>
          <a:xfrm>
            <a:off x="6292645" y="1877961"/>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3</a:t>
            </a:r>
          </a:p>
        </p:txBody>
      </p:sp>
      <p:sp>
        <p:nvSpPr>
          <p:cNvPr id="73" name="TextBox 72">
            <a:extLst>
              <a:ext uri="{FF2B5EF4-FFF2-40B4-BE49-F238E27FC236}">
                <a16:creationId xmlns:a16="http://schemas.microsoft.com/office/drawing/2014/main" id="{A0E19E78-CEE9-944C-9753-1AB91EFEA85E}"/>
              </a:ext>
            </a:extLst>
          </p:cNvPr>
          <p:cNvSpPr txBox="1"/>
          <p:nvPr/>
        </p:nvSpPr>
        <p:spPr>
          <a:xfrm>
            <a:off x="8924261" y="1877961"/>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4</a:t>
            </a:r>
          </a:p>
        </p:txBody>
      </p:sp>
      <p:sp>
        <p:nvSpPr>
          <p:cNvPr id="7" name="Slide Number Placeholder 6">
            <a:extLst>
              <a:ext uri="{FF2B5EF4-FFF2-40B4-BE49-F238E27FC236}">
                <a16:creationId xmlns:a16="http://schemas.microsoft.com/office/drawing/2014/main" id="{8AA55078-4B10-5A40-A328-1E14557C1F61}"/>
              </a:ext>
            </a:extLst>
          </p:cNvPr>
          <p:cNvSpPr>
            <a:spLocks noGrp="1"/>
          </p:cNvSpPr>
          <p:nvPr>
            <p:ph type="sldNum" sz="quarter" idx="12"/>
          </p:nvPr>
        </p:nvSpPr>
        <p:spPr/>
        <p:txBody>
          <a:bodyPr/>
          <a:lstStyle/>
          <a:p>
            <a:fld id="{B5D99811-DCD6-6244-9231-2CA32E713DDC}" type="slidenum">
              <a:rPr lang="en-US" smtClean="0"/>
              <a:t>‹#›</a:t>
            </a:fld>
            <a:endParaRPr lang="en-US"/>
          </a:p>
        </p:txBody>
      </p:sp>
      <p:sp>
        <p:nvSpPr>
          <p:cNvPr id="36" name="Title 1">
            <a:extLst>
              <a:ext uri="{FF2B5EF4-FFF2-40B4-BE49-F238E27FC236}">
                <a16:creationId xmlns:a16="http://schemas.microsoft.com/office/drawing/2014/main" id="{21436E5E-8773-9241-8CDE-E2E2850C6A8A}"/>
              </a:ext>
            </a:extLst>
          </p:cNvPr>
          <p:cNvSpPr>
            <a:spLocks noGrp="1"/>
          </p:cNvSpPr>
          <p:nvPr>
            <p:ph type="title" hasCustomPrompt="1"/>
          </p:nvPr>
        </p:nvSpPr>
        <p:spPr>
          <a:xfrm>
            <a:off x="1300480" y="282651"/>
            <a:ext cx="9580880" cy="627201"/>
          </a:xfrm>
        </p:spPr>
        <p:txBody>
          <a:bodyPr/>
          <a:lstStyle>
            <a:lvl1pPr algn="ctr">
              <a:defRPr>
                <a:latin typeface="asos sans display" pitchFamily="2" charset="77"/>
              </a:defRPr>
            </a:lvl1pPr>
          </a:lstStyle>
          <a:p>
            <a:r>
              <a:rPr lang="en-GB"/>
              <a:t>Keep titles punchy</a:t>
            </a:r>
            <a:endParaRPr lang="en-US"/>
          </a:p>
        </p:txBody>
      </p:sp>
      <p:sp>
        <p:nvSpPr>
          <p:cNvPr id="37" name="Subtitle 2">
            <a:extLst>
              <a:ext uri="{FF2B5EF4-FFF2-40B4-BE49-F238E27FC236}">
                <a16:creationId xmlns:a16="http://schemas.microsoft.com/office/drawing/2014/main" id="{C3913EE3-42F6-1848-987A-4D89D3E08CAB}"/>
              </a:ext>
            </a:extLst>
          </p:cNvPr>
          <p:cNvSpPr>
            <a:spLocks noGrp="1"/>
          </p:cNvSpPr>
          <p:nvPr>
            <p:ph type="subTitle" idx="13" hasCustomPrompt="1"/>
          </p:nvPr>
        </p:nvSpPr>
        <p:spPr>
          <a:xfrm>
            <a:off x="1300479" y="1011238"/>
            <a:ext cx="9580880" cy="322262"/>
          </a:xfrm>
        </p:spPr>
        <p:txBody>
          <a:bodyPr>
            <a:noAutofit/>
          </a:bodyPr>
          <a:lstStyle>
            <a:lvl1pPr marL="0" indent="0" algn="ctr">
              <a:buNone/>
              <a:defRPr sz="1800">
                <a:latin typeface="asos sans display"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Subtitles too</a:t>
            </a:r>
            <a:endParaRPr lang="en-US"/>
          </a:p>
        </p:txBody>
      </p:sp>
      <p:sp>
        <p:nvSpPr>
          <p:cNvPr id="18" name="Text Placeholder 15">
            <a:extLst>
              <a:ext uri="{FF2B5EF4-FFF2-40B4-BE49-F238E27FC236}">
                <a16:creationId xmlns:a16="http://schemas.microsoft.com/office/drawing/2014/main" id="{2C97661A-0995-5148-9CE8-FA8D68BE8B4E}"/>
              </a:ext>
            </a:extLst>
          </p:cNvPr>
          <p:cNvSpPr>
            <a:spLocks noGrp="1"/>
          </p:cNvSpPr>
          <p:nvPr>
            <p:ph type="body" sz="quarter" idx="16" hasCustomPrompt="1"/>
          </p:nvPr>
        </p:nvSpPr>
        <p:spPr>
          <a:xfrm>
            <a:off x="1075301" y="2413883"/>
            <a:ext cx="2443119" cy="435680"/>
          </a:xfrm>
        </p:spPr>
        <p:txBody>
          <a:bodyPr anchor="ctr">
            <a:normAutofit/>
          </a:bodyPr>
          <a:lstStyle>
            <a:lvl1pPr marL="0" indent="0" algn="l">
              <a:lnSpc>
                <a:spcPct val="100000"/>
              </a:lnSpc>
              <a:buNone/>
              <a:defRPr sz="1800" b="0" i="0">
                <a:solidFill>
                  <a:schemeClr val="accent3"/>
                </a:solidFill>
                <a:latin typeface="asos sans display" pitchFamily="2" charset="77"/>
              </a:defRPr>
            </a:lvl1pPr>
          </a:lstStyle>
          <a:p>
            <a:pPr lvl="0"/>
            <a:r>
              <a:rPr lang="en-GB"/>
              <a:t>Lorem ipsum</a:t>
            </a:r>
            <a:endParaRPr lang="en-US"/>
          </a:p>
        </p:txBody>
      </p:sp>
      <p:sp>
        <p:nvSpPr>
          <p:cNvPr id="19" name="Text Placeholder 3">
            <a:extLst>
              <a:ext uri="{FF2B5EF4-FFF2-40B4-BE49-F238E27FC236}">
                <a16:creationId xmlns:a16="http://schemas.microsoft.com/office/drawing/2014/main" id="{DDA7C707-3957-0845-9C63-AF909EC57791}"/>
              </a:ext>
            </a:extLst>
          </p:cNvPr>
          <p:cNvSpPr>
            <a:spLocks noGrp="1"/>
          </p:cNvSpPr>
          <p:nvPr>
            <p:ph type="body" sz="quarter" idx="17" hasCustomPrompt="1"/>
          </p:nvPr>
        </p:nvSpPr>
        <p:spPr>
          <a:xfrm>
            <a:off x="1071358" y="2870200"/>
            <a:ext cx="2451498"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33" name="Text Placeholder 15">
            <a:extLst>
              <a:ext uri="{FF2B5EF4-FFF2-40B4-BE49-F238E27FC236}">
                <a16:creationId xmlns:a16="http://schemas.microsoft.com/office/drawing/2014/main" id="{F241F942-3AFE-BF48-A57F-EDE7B475E26B}"/>
              </a:ext>
            </a:extLst>
          </p:cNvPr>
          <p:cNvSpPr>
            <a:spLocks noGrp="1"/>
          </p:cNvSpPr>
          <p:nvPr>
            <p:ph type="body" sz="quarter" idx="41" hasCustomPrompt="1"/>
          </p:nvPr>
        </p:nvSpPr>
        <p:spPr>
          <a:xfrm>
            <a:off x="3704300" y="2413883"/>
            <a:ext cx="2443119" cy="435680"/>
          </a:xfrm>
        </p:spPr>
        <p:txBody>
          <a:bodyPr anchor="ctr">
            <a:normAutofit/>
          </a:bodyPr>
          <a:lstStyle>
            <a:lvl1pPr marL="0" indent="0" algn="l">
              <a:lnSpc>
                <a:spcPct val="100000"/>
              </a:lnSpc>
              <a:buNone/>
              <a:defRPr sz="1800" b="0" i="0">
                <a:solidFill>
                  <a:schemeClr val="accent3"/>
                </a:solidFill>
                <a:latin typeface="asos sans display" pitchFamily="2" charset="77"/>
              </a:defRPr>
            </a:lvl1pPr>
          </a:lstStyle>
          <a:p>
            <a:pPr lvl="0"/>
            <a:r>
              <a:rPr lang="en-GB"/>
              <a:t>Lorem ipsum</a:t>
            </a:r>
            <a:endParaRPr lang="en-US"/>
          </a:p>
        </p:txBody>
      </p:sp>
      <p:sp>
        <p:nvSpPr>
          <p:cNvPr id="39" name="Text Placeholder 3">
            <a:extLst>
              <a:ext uri="{FF2B5EF4-FFF2-40B4-BE49-F238E27FC236}">
                <a16:creationId xmlns:a16="http://schemas.microsoft.com/office/drawing/2014/main" id="{D6179CB6-5698-9448-814D-C8748803DCC8}"/>
              </a:ext>
            </a:extLst>
          </p:cNvPr>
          <p:cNvSpPr>
            <a:spLocks noGrp="1"/>
          </p:cNvSpPr>
          <p:nvPr>
            <p:ph type="body" sz="quarter" idx="42" hasCustomPrompt="1"/>
          </p:nvPr>
        </p:nvSpPr>
        <p:spPr>
          <a:xfrm>
            <a:off x="3700357" y="2870200"/>
            <a:ext cx="2451498"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41" name="Text Placeholder 15">
            <a:extLst>
              <a:ext uri="{FF2B5EF4-FFF2-40B4-BE49-F238E27FC236}">
                <a16:creationId xmlns:a16="http://schemas.microsoft.com/office/drawing/2014/main" id="{4E1EE813-8DF2-5A4E-A2D3-93A318069837}"/>
              </a:ext>
            </a:extLst>
          </p:cNvPr>
          <p:cNvSpPr>
            <a:spLocks noGrp="1"/>
          </p:cNvSpPr>
          <p:nvPr>
            <p:ph type="body" sz="quarter" idx="44" hasCustomPrompt="1"/>
          </p:nvPr>
        </p:nvSpPr>
        <p:spPr>
          <a:xfrm>
            <a:off x="6303803" y="2413883"/>
            <a:ext cx="2443119" cy="435680"/>
          </a:xfrm>
        </p:spPr>
        <p:txBody>
          <a:bodyPr anchor="ctr">
            <a:normAutofit/>
          </a:bodyPr>
          <a:lstStyle>
            <a:lvl1pPr marL="0" indent="0" algn="l">
              <a:lnSpc>
                <a:spcPct val="100000"/>
              </a:lnSpc>
              <a:buNone/>
              <a:defRPr sz="1800" b="0" i="0">
                <a:solidFill>
                  <a:schemeClr val="accent3"/>
                </a:solidFill>
                <a:latin typeface="asos sans display" pitchFamily="2" charset="77"/>
              </a:defRPr>
            </a:lvl1pPr>
          </a:lstStyle>
          <a:p>
            <a:pPr lvl="0"/>
            <a:r>
              <a:rPr lang="en-GB"/>
              <a:t>Lorem ipsum</a:t>
            </a:r>
            <a:endParaRPr lang="en-US"/>
          </a:p>
        </p:txBody>
      </p:sp>
      <p:sp>
        <p:nvSpPr>
          <p:cNvPr id="46" name="Text Placeholder 3">
            <a:extLst>
              <a:ext uri="{FF2B5EF4-FFF2-40B4-BE49-F238E27FC236}">
                <a16:creationId xmlns:a16="http://schemas.microsoft.com/office/drawing/2014/main" id="{D481A032-8621-FB46-814C-C6787D7B3D40}"/>
              </a:ext>
            </a:extLst>
          </p:cNvPr>
          <p:cNvSpPr>
            <a:spLocks noGrp="1"/>
          </p:cNvSpPr>
          <p:nvPr>
            <p:ph type="body" sz="quarter" idx="45" hasCustomPrompt="1"/>
          </p:nvPr>
        </p:nvSpPr>
        <p:spPr>
          <a:xfrm>
            <a:off x="6299860" y="2870200"/>
            <a:ext cx="2451498"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48" name="Text Placeholder 15">
            <a:extLst>
              <a:ext uri="{FF2B5EF4-FFF2-40B4-BE49-F238E27FC236}">
                <a16:creationId xmlns:a16="http://schemas.microsoft.com/office/drawing/2014/main" id="{0DF8D885-04C5-B248-A472-B3F6EDCA53F6}"/>
              </a:ext>
            </a:extLst>
          </p:cNvPr>
          <p:cNvSpPr>
            <a:spLocks noGrp="1"/>
          </p:cNvSpPr>
          <p:nvPr>
            <p:ph type="body" sz="quarter" idx="47" hasCustomPrompt="1"/>
          </p:nvPr>
        </p:nvSpPr>
        <p:spPr>
          <a:xfrm>
            <a:off x="8932802" y="2413883"/>
            <a:ext cx="2443119" cy="435680"/>
          </a:xfrm>
        </p:spPr>
        <p:txBody>
          <a:bodyPr anchor="ctr">
            <a:normAutofit/>
          </a:bodyPr>
          <a:lstStyle>
            <a:lvl1pPr marL="0" indent="0" algn="l">
              <a:lnSpc>
                <a:spcPct val="100000"/>
              </a:lnSpc>
              <a:buNone/>
              <a:defRPr sz="1800" b="0" i="0">
                <a:solidFill>
                  <a:schemeClr val="accent3"/>
                </a:solidFill>
                <a:latin typeface="asos sans display" pitchFamily="2" charset="77"/>
              </a:defRPr>
            </a:lvl1pPr>
          </a:lstStyle>
          <a:p>
            <a:pPr lvl="0"/>
            <a:r>
              <a:rPr lang="en-GB"/>
              <a:t>Lorem ipsum</a:t>
            </a:r>
            <a:endParaRPr lang="en-US"/>
          </a:p>
        </p:txBody>
      </p:sp>
      <p:sp>
        <p:nvSpPr>
          <p:cNvPr id="49" name="Text Placeholder 3">
            <a:extLst>
              <a:ext uri="{FF2B5EF4-FFF2-40B4-BE49-F238E27FC236}">
                <a16:creationId xmlns:a16="http://schemas.microsoft.com/office/drawing/2014/main" id="{18C6B7F9-912A-8E4A-BD25-61952AE6951A}"/>
              </a:ext>
            </a:extLst>
          </p:cNvPr>
          <p:cNvSpPr>
            <a:spLocks noGrp="1"/>
          </p:cNvSpPr>
          <p:nvPr>
            <p:ph type="body" sz="quarter" idx="48" hasCustomPrompt="1"/>
          </p:nvPr>
        </p:nvSpPr>
        <p:spPr>
          <a:xfrm>
            <a:off x="8928859" y="2870200"/>
            <a:ext cx="2451498"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51" name="Text Placeholder 15">
            <a:extLst>
              <a:ext uri="{FF2B5EF4-FFF2-40B4-BE49-F238E27FC236}">
                <a16:creationId xmlns:a16="http://schemas.microsoft.com/office/drawing/2014/main" id="{F83253D4-25BF-C840-88BE-CB7E6549C855}"/>
              </a:ext>
            </a:extLst>
          </p:cNvPr>
          <p:cNvSpPr>
            <a:spLocks noGrp="1"/>
          </p:cNvSpPr>
          <p:nvPr>
            <p:ph type="body" sz="quarter" idx="50" hasCustomPrompt="1"/>
          </p:nvPr>
        </p:nvSpPr>
        <p:spPr>
          <a:xfrm>
            <a:off x="1075301" y="4412843"/>
            <a:ext cx="2443119" cy="435680"/>
          </a:xfrm>
        </p:spPr>
        <p:txBody>
          <a:bodyPr anchor="ctr">
            <a:normAutofit/>
          </a:bodyPr>
          <a:lstStyle>
            <a:lvl1pPr marL="0" indent="0" algn="l">
              <a:lnSpc>
                <a:spcPct val="100000"/>
              </a:lnSpc>
              <a:buNone/>
              <a:defRPr sz="1800" b="0" i="0">
                <a:solidFill>
                  <a:schemeClr val="accent3"/>
                </a:solidFill>
                <a:latin typeface="asos sans display" pitchFamily="2" charset="77"/>
              </a:defRPr>
            </a:lvl1pPr>
          </a:lstStyle>
          <a:p>
            <a:pPr lvl="0"/>
            <a:r>
              <a:rPr lang="en-GB"/>
              <a:t>Lorem ipsum</a:t>
            </a:r>
            <a:endParaRPr lang="en-US"/>
          </a:p>
        </p:txBody>
      </p:sp>
      <p:sp>
        <p:nvSpPr>
          <p:cNvPr id="52" name="Text Placeholder 3">
            <a:extLst>
              <a:ext uri="{FF2B5EF4-FFF2-40B4-BE49-F238E27FC236}">
                <a16:creationId xmlns:a16="http://schemas.microsoft.com/office/drawing/2014/main" id="{9A8A5BFA-2990-7E4D-ADB7-4D568D9215A2}"/>
              </a:ext>
            </a:extLst>
          </p:cNvPr>
          <p:cNvSpPr>
            <a:spLocks noGrp="1"/>
          </p:cNvSpPr>
          <p:nvPr>
            <p:ph type="body" sz="quarter" idx="51" hasCustomPrompt="1"/>
          </p:nvPr>
        </p:nvSpPr>
        <p:spPr>
          <a:xfrm>
            <a:off x="1071358" y="4869160"/>
            <a:ext cx="2451498"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54" name="Text Placeholder 15">
            <a:extLst>
              <a:ext uri="{FF2B5EF4-FFF2-40B4-BE49-F238E27FC236}">
                <a16:creationId xmlns:a16="http://schemas.microsoft.com/office/drawing/2014/main" id="{92631621-90C3-464E-BE02-33B7C2B8534B}"/>
              </a:ext>
            </a:extLst>
          </p:cNvPr>
          <p:cNvSpPr>
            <a:spLocks noGrp="1"/>
          </p:cNvSpPr>
          <p:nvPr>
            <p:ph type="body" sz="quarter" idx="53" hasCustomPrompt="1"/>
          </p:nvPr>
        </p:nvSpPr>
        <p:spPr>
          <a:xfrm>
            <a:off x="3704300" y="4412843"/>
            <a:ext cx="2443119" cy="435680"/>
          </a:xfrm>
        </p:spPr>
        <p:txBody>
          <a:bodyPr anchor="ctr">
            <a:normAutofit/>
          </a:bodyPr>
          <a:lstStyle>
            <a:lvl1pPr marL="0" indent="0" algn="l">
              <a:lnSpc>
                <a:spcPct val="100000"/>
              </a:lnSpc>
              <a:buNone/>
              <a:defRPr sz="1800" b="0" i="0">
                <a:solidFill>
                  <a:schemeClr val="accent3"/>
                </a:solidFill>
                <a:latin typeface="asos sans display" pitchFamily="2" charset="77"/>
              </a:defRPr>
            </a:lvl1pPr>
          </a:lstStyle>
          <a:p>
            <a:pPr lvl="0"/>
            <a:r>
              <a:rPr lang="en-GB"/>
              <a:t>Lorem ipsum</a:t>
            </a:r>
            <a:endParaRPr lang="en-US"/>
          </a:p>
        </p:txBody>
      </p:sp>
      <p:sp>
        <p:nvSpPr>
          <p:cNvPr id="55" name="Text Placeholder 3">
            <a:extLst>
              <a:ext uri="{FF2B5EF4-FFF2-40B4-BE49-F238E27FC236}">
                <a16:creationId xmlns:a16="http://schemas.microsoft.com/office/drawing/2014/main" id="{7283B8BB-897C-3C4E-929F-A82B0658682A}"/>
              </a:ext>
            </a:extLst>
          </p:cNvPr>
          <p:cNvSpPr>
            <a:spLocks noGrp="1"/>
          </p:cNvSpPr>
          <p:nvPr>
            <p:ph type="body" sz="quarter" idx="54" hasCustomPrompt="1"/>
          </p:nvPr>
        </p:nvSpPr>
        <p:spPr>
          <a:xfrm>
            <a:off x="3700357" y="4869160"/>
            <a:ext cx="2451498"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57" name="Text Placeholder 15">
            <a:extLst>
              <a:ext uri="{FF2B5EF4-FFF2-40B4-BE49-F238E27FC236}">
                <a16:creationId xmlns:a16="http://schemas.microsoft.com/office/drawing/2014/main" id="{2889EBE4-92E8-DE4A-B4F3-F2636F4C98AA}"/>
              </a:ext>
            </a:extLst>
          </p:cNvPr>
          <p:cNvSpPr>
            <a:spLocks noGrp="1"/>
          </p:cNvSpPr>
          <p:nvPr>
            <p:ph type="body" sz="quarter" idx="56" hasCustomPrompt="1"/>
          </p:nvPr>
        </p:nvSpPr>
        <p:spPr>
          <a:xfrm>
            <a:off x="6303803" y="4412843"/>
            <a:ext cx="2443119" cy="435680"/>
          </a:xfrm>
        </p:spPr>
        <p:txBody>
          <a:bodyPr anchor="ctr">
            <a:normAutofit/>
          </a:bodyPr>
          <a:lstStyle>
            <a:lvl1pPr marL="0" indent="0" algn="l">
              <a:lnSpc>
                <a:spcPct val="100000"/>
              </a:lnSpc>
              <a:buNone/>
              <a:defRPr sz="1800" b="0" i="0">
                <a:solidFill>
                  <a:schemeClr val="accent3"/>
                </a:solidFill>
                <a:latin typeface="asos sans display" pitchFamily="2" charset="77"/>
              </a:defRPr>
            </a:lvl1pPr>
          </a:lstStyle>
          <a:p>
            <a:pPr lvl="0"/>
            <a:r>
              <a:rPr lang="en-GB"/>
              <a:t>Lorem ipsum</a:t>
            </a:r>
            <a:endParaRPr lang="en-US"/>
          </a:p>
        </p:txBody>
      </p:sp>
      <p:sp>
        <p:nvSpPr>
          <p:cNvPr id="58" name="Text Placeholder 3">
            <a:extLst>
              <a:ext uri="{FF2B5EF4-FFF2-40B4-BE49-F238E27FC236}">
                <a16:creationId xmlns:a16="http://schemas.microsoft.com/office/drawing/2014/main" id="{95B84A21-F34C-4E4B-97F2-A6F2B7EEF0F7}"/>
              </a:ext>
            </a:extLst>
          </p:cNvPr>
          <p:cNvSpPr>
            <a:spLocks noGrp="1"/>
          </p:cNvSpPr>
          <p:nvPr>
            <p:ph type="body" sz="quarter" idx="57" hasCustomPrompt="1"/>
          </p:nvPr>
        </p:nvSpPr>
        <p:spPr>
          <a:xfrm>
            <a:off x="6299860" y="4869160"/>
            <a:ext cx="2451498"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sp>
        <p:nvSpPr>
          <p:cNvPr id="60" name="Text Placeholder 15">
            <a:extLst>
              <a:ext uri="{FF2B5EF4-FFF2-40B4-BE49-F238E27FC236}">
                <a16:creationId xmlns:a16="http://schemas.microsoft.com/office/drawing/2014/main" id="{336D82B4-71DA-4346-AB70-C983F5896448}"/>
              </a:ext>
            </a:extLst>
          </p:cNvPr>
          <p:cNvSpPr>
            <a:spLocks noGrp="1"/>
          </p:cNvSpPr>
          <p:nvPr>
            <p:ph type="body" sz="quarter" idx="59" hasCustomPrompt="1"/>
          </p:nvPr>
        </p:nvSpPr>
        <p:spPr>
          <a:xfrm>
            <a:off x="8932802" y="4412843"/>
            <a:ext cx="2443119" cy="435680"/>
          </a:xfrm>
        </p:spPr>
        <p:txBody>
          <a:bodyPr anchor="ctr">
            <a:normAutofit/>
          </a:bodyPr>
          <a:lstStyle>
            <a:lvl1pPr marL="0" indent="0" algn="l">
              <a:lnSpc>
                <a:spcPct val="100000"/>
              </a:lnSpc>
              <a:buNone/>
              <a:defRPr sz="1800" b="0" i="0">
                <a:solidFill>
                  <a:schemeClr val="accent3"/>
                </a:solidFill>
                <a:latin typeface="asos sans display" pitchFamily="2" charset="77"/>
              </a:defRPr>
            </a:lvl1pPr>
          </a:lstStyle>
          <a:p>
            <a:pPr lvl="0"/>
            <a:r>
              <a:rPr lang="en-GB"/>
              <a:t>Lorem ipsum</a:t>
            </a:r>
            <a:endParaRPr lang="en-US"/>
          </a:p>
        </p:txBody>
      </p:sp>
      <p:sp>
        <p:nvSpPr>
          <p:cNvPr id="61" name="Text Placeholder 3">
            <a:extLst>
              <a:ext uri="{FF2B5EF4-FFF2-40B4-BE49-F238E27FC236}">
                <a16:creationId xmlns:a16="http://schemas.microsoft.com/office/drawing/2014/main" id="{EF2008DE-489F-6B4E-BD4C-41E213FA9F20}"/>
              </a:ext>
            </a:extLst>
          </p:cNvPr>
          <p:cNvSpPr>
            <a:spLocks noGrp="1"/>
          </p:cNvSpPr>
          <p:nvPr>
            <p:ph type="body" sz="quarter" idx="60" hasCustomPrompt="1"/>
          </p:nvPr>
        </p:nvSpPr>
        <p:spPr>
          <a:xfrm>
            <a:off x="8928859" y="4869160"/>
            <a:ext cx="2451498" cy="558800"/>
          </a:xfrm>
        </p:spPr>
        <p:txBody>
          <a:bodyPr>
            <a:noAutofit/>
          </a:bodyPr>
          <a:lstStyle>
            <a:lvl1pPr marL="0" indent="0" algn="l">
              <a:lnSpc>
                <a:spcPct val="100000"/>
              </a:lnSpc>
              <a:spcBef>
                <a:spcPts val="0"/>
              </a:spcBef>
              <a:spcAft>
                <a:spcPts val="800"/>
              </a:spcAft>
              <a:buNone/>
              <a:defRPr sz="1400" b="0" i="0">
                <a:latin typeface="asos sans text Light" pitchFamily="2" charset="77"/>
              </a:defRPr>
            </a:lvl1pPr>
            <a:lvl2pPr marL="457200" indent="0" algn="ctr">
              <a:buNone/>
              <a:defRPr sz="1600" b="0" i="0">
                <a:latin typeface="asos sans text Light" pitchFamily="2" charset="77"/>
              </a:defRPr>
            </a:lvl2pPr>
            <a:lvl3pPr marL="914400" indent="0" algn="ctr">
              <a:buNone/>
              <a:defRPr sz="1600" b="0" i="0">
                <a:latin typeface="asos sans text Light" pitchFamily="2" charset="77"/>
              </a:defRPr>
            </a:lvl3pPr>
            <a:lvl4pPr marL="1371600" indent="0" algn="ctr">
              <a:buNone/>
              <a:defRPr sz="1600" b="0" i="0">
                <a:latin typeface="asos sans text Light" pitchFamily="2" charset="77"/>
              </a:defRPr>
            </a:lvl4pPr>
            <a:lvl5pPr marL="1828800" indent="0" algn="ctr">
              <a:buNone/>
              <a:defRPr sz="1600" b="0" i="0">
                <a:latin typeface="asos sans text Light" pitchFamily="2" charset="77"/>
              </a:defRPr>
            </a:lvl5pPr>
          </a:lstStyle>
          <a:p>
            <a:pPr lvl="0"/>
            <a:r>
              <a:rPr lang="en-GB"/>
              <a:t>Click to edit Master text styles here</a:t>
            </a:r>
          </a:p>
        </p:txBody>
      </p:sp>
      <p:pic>
        <p:nvPicPr>
          <p:cNvPr id="63" name="Picture 62">
            <a:extLst>
              <a:ext uri="{FF2B5EF4-FFF2-40B4-BE49-F238E27FC236}">
                <a16:creationId xmlns:a16="http://schemas.microsoft.com/office/drawing/2014/main" id="{994B9F0A-B24A-BC48-A88E-367E3F324A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1795" y="1983628"/>
            <a:ext cx="358513" cy="264901"/>
          </a:xfrm>
          <a:prstGeom prst="rect">
            <a:avLst/>
          </a:prstGeom>
        </p:spPr>
      </p:pic>
      <p:pic>
        <p:nvPicPr>
          <p:cNvPr id="64" name="Picture 63">
            <a:extLst>
              <a:ext uri="{FF2B5EF4-FFF2-40B4-BE49-F238E27FC236}">
                <a16:creationId xmlns:a16="http://schemas.microsoft.com/office/drawing/2014/main" id="{046A5863-C4EC-C947-A5A9-912A0DDC2C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6761" y="1983628"/>
            <a:ext cx="358513" cy="264901"/>
          </a:xfrm>
          <a:prstGeom prst="rect">
            <a:avLst/>
          </a:prstGeom>
        </p:spPr>
      </p:pic>
      <p:pic>
        <p:nvPicPr>
          <p:cNvPr id="65" name="Picture 64">
            <a:extLst>
              <a:ext uri="{FF2B5EF4-FFF2-40B4-BE49-F238E27FC236}">
                <a16:creationId xmlns:a16="http://schemas.microsoft.com/office/drawing/2014/main" id="{8102D59C-269C-EC4C-80C5-07838BC43C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3573" y="1983628"/>
            <a:ext cx="358513" cy="264901"/>
          </a:xfrm>
          <a:prstGeom prst="rect">
            <a:avLst/>
          </a:prstGeom>
        </p:spPr>
      </p:pic>
      <p:pic>
        <p:nvPicPr>
          <p:cNvPr id="66" name="Picture 65">
            <a:extLst>
              <a:ext uri="{FF2B5EF4-FFF2-40B4-BE49-F238E27FC236}">
                <a16:creationId xmlns:a16="http://schemas.microsoft.com/office/drawing/2014/main" id="{8A20E117-F6E2-C543-9356-0D366641E8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8874" y="1983628"/>
            <a:ext cx="358513" cy="264901"/>
          </a:xfrm>
          <a:prstGeom prst="rect">
            <a:avLst/>
          </a:prstGeom>
        </p:spPr>
      </p:pic>
      <p:sp>
        <p:nvSpPr>
          <p:cNvPr id="74" name="TextBox 73">
            <a:extLst>
              <a:ext uri="{FF2B5EF4-FFF2-40B4-BE49-F238E27FC236}">
                <a16:creationId xmlns:a16="http://schemas.microsoft.com/office/drawing/2014/main" id="{F97B003C-4D59-0D4C-8AE8-2620B68EC6F0}"/>
              </a:ext>
            </a:extLst>
          </p:cNvPr>
          <p:cNvSpPr txBox="1"/>
          <p:nvPr/>
        </p:nvSpPr>
        <p:spPr>
          <a:xfrm>
            <a:off x="1081548" y="3870880"/>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5</a:t>
            </a:r>
          </a:p>
        </p:txBody>
      </p:sp>
      <p:sp>
        <p:nvSpPr>
          <p:cNvPr id="75" name="TextBox 74">
            <a:extLst>
              <a:ext uri="{FF2B5EF4-FFF2-40B4-BE49-F238E27FC236}">
                <a16:creationId xmlns:a16="http://schemas.microsoft.com/office/drawing/2014/main" id="{681AEAFE-892D-8F4D-A579-7B2604FA078C}"/>
              </a:ext>
            </a:extLst>
          </p:cNvPr>
          <p:cNvSpPr txBox="1"/>
          <p:nvPr/>
        </p:nvSpPr>
        <p:spPr>
          <a:xfrm>
            <a:off x="3690525" y="3870880"/>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6</a:t>
            </a:r>
          </a:p>
        </p:txBody>
      </p:sp>
      <p:sp>
        <p:nvSpPr>
          <p:cNvPr id="76" name="TextBox 75">
            <a:extLst>
              <a:ext uri="{FF2B5EF4-FFF2-40B4-BE49-F238E27FC236}">
                <a16:creationId xmlns:a16="http://schemas.microsoft.com/office/drawing/2014/main" id="{56C20051-4801-3C4C-9C29-E4DAECD7D472}"/>
              </a:ext>
            </a:extLst>
          </p:cNvPr>
          <p:cNvSpPr txBox="1"/>
          <p:nvPr/>
        </p:nvSpPr>
        <p:spPr>
          <a:xfrm>
            <a:off x="6292645" y="3870880"/>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7</a:t>
            </a:r>
          </a:p>
        </p:txBody>
      </p:sp>
      <p:sp>
        <p:nvSpPr>
          <p:cNvPr id="77" name="TextBox 76">
            <a:extLst>
              <a:ext uri="{FF2B5EF4-FFF2-40B4-BE49-F238E27FC236}">
                <a16:creationId xmlns:a16="http://schemas.microsoft.com/office/drawing/2014/main" id="{875D147D-D018-7B48-925A-B0A0C3C2B318}"/>
              </a:ext>
            </a:extLst>
          </p:cNvPr>
          <p:cNvSpPr txBox="1"/>
          <p:nvPr/>
        </p:nvSpPr>
        <p:spPr>
          <a:xfrm>
            <a:off x="8924261" y="3870880"/>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8</a:t>
            </a:r>
          </a:p>
        </p:txBody>
      </p:sp>
      <p:pic>
        <p:nvPicPr>
          <p:cNvPr id="78" name="Picture 77">
            <a:extLst>
              <a:ext uri="{FF2B5EF4-FFF2-40B4-BE49-F238E27FC236}">
                <a16:creationId xmlns:a16="http://schemas.microsoft.com/office/drawing/2014/main" id="{B65A11B7-0565-0A42-A6D7-4C49D0119B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1795" y="3976547"/>
            <a:ext cx="358513" cy="264901"/>
          </a:xfrm>
          <a:prstGeom prst="rect">
            <a:avLst/>
          </a:prstGeom>
        </p:spPr>
      </p:pic>
      <p:pic>
        <p:nvPicPr>
          <p:cNvPr id="79" name="Picture 78">
            <a:extLst>
              <a:ext uri="{FF2B5EF4-FFF2-40B4-BE49-F238E27FC236}">
                <a16:creationId xmlns:a16="http://schemas.microsoft.com/office/drawing/2014/main" id="{4D20192A-5F72-BC41-A02E-24971C1EAB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6761" y="3976547"/>
            <a:ext cx="358513" cy="264901"/>
          </a:xfrm>
          <a:prstGeom prst="rect">
            <a:avLst/>
          </a:prstGeom>
        </p:spPr>
      </p:pic>
      <p:pic>
        <p:nvPicPr>
          <p:cNvPr id="80" name="Picture 79">
            <a:extLst>
              <a:ext uri="{FF2B5EF4-FFF2-40B4-BE49-F238E27FC236}">
                <a16:creationId xmlns:a16="http://schemas.microsoft.com/office/drawing/2014/main" id="{EB3D1543-ED09-6443-8404-DB5400826D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3573" y="3976547"/>
            <a:ext cx="358513" cy="264901"/>
          </a:xfrm>
          <a:prstGeom prst="rect">
            <a:avLst/>
          </a:prstGeom>
        </p:spPr>
      </p:pic>
      <p:pic>
        <p:nvPicPr>
          <p:cNvPr id="81" name="Picture 80">
            <a:extLst>
              <a:ext uri="{FF2B5EF4-FFF2-40B4-BE49-F238E27FC236}">
                <a16:creationId xmlns:a16="http://schemas.microsoft.com/office/drawing/2014/main" id="{46519096-8271-3F47-8723-D0CE7FADF2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8874" y="3976547"/>
            <a:ext cx="358513" cy="264901"/>
          </a:xfrm>
          <a:prstGeom prst="rect">
            <a:avLst/>
          </a:prstGeom>
        </p:spPr>
      </p:pic>
      <p:sp>
        <p:nvSpPr>
          <p:cNvPr id="40" name="Rectangle 39">
            <a:extLst>
              <a:ext uri="{FF2B5EF4-FFF2-40B4-BE49-F238E27FC236}">
                <a16:creationId xmlns:a16="http://schemas.microsoft.com/office/drawing/2014/main" id="{620B6EE9-CB82-B246-A36E-716373333FF6}"/>
              </a:ext>
            </a:extLst>
          </p:cNvPr>
          <p:cNvSpPr/>
          <p:nvPr userDrawn="1"/>
        </p:nvSpPr>
        <p:spPr>
          <a:xfrm>
            <a:off x="11323638" y="441325"/>
            <a:ext cx="425450" cy="425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CE072E25-1F66-E04F-AD0E-A896F8E2872C}"/>
              </a:ext>
            </a:extLst>
          </p:cNvPr>
          <p:cNvSpPr txBox="1"/>
          <p:nvPr userDrawn="1"/>
        </p:nvSpPr>
        <p:spPr>
          <a:xfrm>
            <a:off x="1081548" y="1877961"/>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1</a:t>
            </a:r>
          </a:p>
        </p:txBody>
      </p:sp>
      <p:sp>
        <p:nvSpPr>
          <p:cNvPr id="43" name="TextBox 42">
            <a:extLst>
              <a:ext uri="{FF2B5EF4-FFF2-40B4-BE49-F238E27FC236}">
                <a16:creationId xmlns:a16="http://schemas.microsoft.com/office/drawing/2014/main" id="{C0B1EF36-FF76-774C-997C-F3E545DB0AB0}"/>
              </a:ext>
            </a:extLst>
          </p:cNvPr>
          <p:cNvSpPr txBox="1"/>
          <p:nvPr userDrawn="1"/>
        </p:nvSpPr>
        <p:spPr>
          <a:xfrm>
            <a:off x="3690525" y="1877961"/>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2</a:t>
            </a:r>
          </a:p>
        </p:txBody>
      </p:sp>
      <p:sp>
        <p:nvSpPr>
          <p:cNvPr id="44" name="TextBox 43">
            <a:extLst>
              <a:ext uri="{FF2B5EF4-FFF2-40B4-BE49-F238E27FC236}">
                <a16:creationId xmlns:a16="http://schemas.microsoft.com/office/drawing/2014/main" id="{83C98F92-6334-D444-A8B2-9C16437FA16C}"/>
              </a:ext>
            </a:extLst>
          </p:cNvPr>
          <p:cNvSpPr txBox="1"/>
          <p:nvPr userDrawn="1"/>
        </p:nvSpPr>
        <p:spPr>
          <a:xfrm>
            <a:off x="6292645" y="1877961"/>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3</a:t>
            </a:r>
          </a:p>
        </p:txBody>
      </p:sp>
      <p:sp>
        <p:nvSpPr>
          <p:cNvPr id="45" name="TextBox 44">
            <a:extLst>
              <a:ext uri="{FF2B5EF4-FFF2-40B4-BE49-F238E27FC236}">
                <a16:creationId xmlns:a16="http://schemas.microsoft.com/office/drawing/2014/main" id="{9BD892D5-D54B-4A40-AD32-1F62101C6CB2}"/>
              </a:ext>
            </a:extLst>
          </p:cNvPr>
          <p:cNvSpPr txBox="1"/>
          <p:nvPr userDrawn="1"/>
        </p:nvSpPr>
        <p:spPr>
          <a:xfrm>
            <a:off x="8924261" y="1877961"/>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4</a:t>
            </a:r>
          </a:p>
        </p:txBody>
      </p:sp>
      <p:pic>
        <p:nvPicPr>
          <p:cNvPr id="47" name="Picture 46">
            <a:extLst>
              <a:ext uri="{FF2B5EF4-FFF2-40B4-BE49-F238E27FC236}">
                <a16:creationId xmlns:a16="http://schemas.microsoft.com/office/drawing/2014/main" id="{68537A67-06BE-1B4F-9FE8-2F94FBAC422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1795" y="1983628"/>
            <a:ext cx="358513" cy="264901"/>
          </a:xfrm>
          <a:prstGeom prst="rect">
            <a:avLst/>
          </a:prstGeom>
        </p:spPr>
      </p:pic>
      <p:pic>
        <p:nvPicPr>
          <p:cNvPr id="50" name="Picture 49">
            <a:extLst>
              <a:ext uri="{FF2B5EF4-FFF2-40B4-BE49-F238E27FC236}">
                <a16:creationId xmlns:a16="http://schemas.microsoft.com/office/drawing/2014/main" id="{F991FBBF-B8F1-C54D-866F-6A0618BF19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66761" y="1983628"/>
            <a:ext cx="358513" cy="264901"/>
          </a:xfrm>
          <a:prstGeom prst="rect">
            <a:avLst/>
          </a:prstGeom>
        </p:spPr>
      </p:pic>
      <p:pic>
        <p:nvPicPr>
          <p:cNvPr id="53" name="Picture 52">
            <a:extLst>
              <a:ext uri="{FF2B5EF4-FFF2-40B4-BE49-F238E27FC236}">
                <a16:creationId xmlns:a16="http://schemas.microsoft.com/office/drawing/2014/main" id="{2DBDE397-CE12-3B4D-AF28-89CF0F56B3B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43573" y="1983628"/>
            <a:ext cx="358513" cy="264901"/>
          </a:xfrm>
          <a:prstGeom prst="rect">
            <a:avLst/>
          </a:prstGeom>
        </p:spPr>
      </p:pic>
      <p:pic>
        <p:nvPicPr>
          <p:cNvPr id="56" name="Picture 55">
            <a:extLst>
              <a:ext uri="{FF2B5EF4-FFF2-40B4-BE49-F238E27FC236}">
                <a16:creationId xmlns:a16="http://schemas.microsoft.com/office/drawing/2014/main" id="{57A43AAA-9C92-964D-AE3B-F965278540E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8874" y="1983628"/>
            <a:ext cx="358513" cy="264901"/>
          </a:xfrm>
          <a:prstGeom prst="rect">
            <a:avLst/>
          </a:prstGeom>
        </p:spPr>
      </p:pic>
      <p:sp>
        <p:nvSpPr>
          <p:cNvPr id="59" name="TextBox 58">
            <a:extLst>
              <a:ext uri="{FF2B5EF4-FFF2-40B4-BE49-F238E27FC236}">
                <a16:creationId xmlns:a16="http://schemas.microsoft.com/office/drawing/2014/main" id="{A10EA97C-3721-FC43-981D-02C32DE60CA3}"/>
              </a:ext>
            </a:extLst>
          </p:cNvPr>
          <p:cNvSpPr txBox="1"/>
          <p:nvPr userDrawn="1"/>
        </p:nvSpPr>
        <p:spPr>
          <a:xfrm>
            <a:off x="1081548" y="3870880"/>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5</a:t>
            </a:r>
          </a:p>
        </p:txBody>
      </p:sp>
      <p:sp>
        <p:nvSpPr>
          <p:cNvPr id="62" name="TextBox 61">
            <a:extLst>
              <a:ext uri="{FF2B5EF4-FFF2-40B4-BE49-F238E27FC236}">
                <a16:creationId xmlns:a16="http://schemas.microsoft.com/office/drawing/2014/main" id="{6B0FFDA5-FFFB-6745-B4B9-88CD58A55C6A}"/>
              </a:ext>
            </a:extLst>
          </p:cNvPr>
          <p:cNvSpPr txBox="1"/>
          <p:nvPr userDrawn="1"/>
        </p:nvSpPr>
        <p:spPr>
          <a:xfrm>
            <a:off x="3690525" y="3870880"/>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6</a:t>
            </a:r>
          </a:p>
        </p:txBody>
      </p:sp>
      <p:sp>
        <p:nvSpPr>
          <p:cNvPr id="67" name="TextBox 66">
            <a:extLst>
              <a:ext uri="{FF2B5EF4-FFF2-40B4-BE49-F238E27FC236}">
                <a16:creationId xmlns:a16="http://schemas.microsoft.com/office/drawing/2014/main" id="{E4AEAD79-DA9C-C341-B1A0-63A339146158}"/>
              </a:ext>
            </a:extLst>
          </p:cNvPr>
          <p:cNvSpPr txBox="1"/>
          <p:nvPr userDrawn="1"/>
        </p:nvSpPr>
        <p:spPr>
          <a:xfrm>
            <a:off x="6292645" y="3870880"/>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7</a:t>
            </a:r>
          </a:p>
        </p:txBody>
      </p:sp>
      <p:sp>
        <p:nvSpPr>
          <p:cNvPr id="68" name="TextBox 67">
            <a:extLst>
              <a:ext uri="{FF2B5EF4-FFF2-40B4-BE49-F238E27FC236}">
                <a16:creationId xmlns:a16="http://schemas.microsoft.com/office/drawing/2014/main" id="{08B88215-D372-0E49-B543-9AED09D3967D}"/>
              </a:ext>
            </a:extLst>
          </p:cNvPr>
          <p:cNvSpPr txBox="1"/>
          <p:nvPr userDrawn="1"/>
        </p:nvSpPr>
        <p:spPr>
          <a:xfrm>
            <a:off x="8924261" y="3870880"/>
            <a:ext cx="2438400" cy="461665"/>
          </a:xfrm>
          <a:prstGeom prst="rect">
            <a:avLst/>
          </a:prstGeom>
          <a:noFill/>
        </p:spPr>
        <p:txBody>
          <a:bodyPr wrap="square" lIns="0" rtlCol="0">
            <a:spAutoFit/>
          </a:bodyPr>
          <a:lstStyle/>
          <a:p>
            <a:pPr algn="l"/>
            <a:r>
              <a:rPr lang="en-US" sz="2400" b="0" i="0" kern="1200">
                <a:solidFill>
                  <a:schemeClr val="tx1"/>
                </a:solidFill>
                <a:latin typeface="asos sans display" pitchFamily="2" charset="77"/>
                <a:ea typeface="+mn-ea"/>
                <a:cs typeface="+mn-cs"/>
              </a:rPr>
              <a:t>8</a:t>
            </a:r>
          </a:p>
        </p:txBody>
      </p:sp>
      <p:pic>
        <p:nvPicPr>
          <p:cNvPr id="69" name="Picture 68">
            <a:extLst>
              <a:ext uri="{FF2B5EF4-FFF2-40B4-BE49-F238E27FC236}">
                <a16:creationId xmlns:a16="http://schemas.microsoft.com/office/drawing/2014/main" id="{44192E51-AF80-AF4B-9F91-AA2A143F90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81795" y="3976547"/>
            <a:ext cx="358513" cy="264901"/>
          </a:xfrm>
          <a:prstGeom prst="rect">
            <a:avLst/>
          </a:prstGeom>
        </p:spPr>
      </p:pic>
      <p:pic>
        <p:nvPicPr>
          <p:cNvPr id="70" name="Picture 69">
            <a:extLst>
              <a:ext uri="{FF2B5EF4-FFF2-40B4-BE49-F238E27FC236}">
                <a16:creationId xmlns:a16="http://schemas.microsoft.com/office/drawing/2014/main" id="{68F68ABB-A7BB-F04C-98F6-646E74EF0C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66761" y="3976547"/>
            <a:ext cx="358513" cy="264901"/>
          </a:xfrm>
          <a:prstGeom prst="rect">
            <a:avLst/>
          </a:prstGeom>
        </p:spPr>
      </p:pic>
      <p:pic>
        <p:nvPicPr>
          <p:cNvPr id="83" name="Picture 82">
            <a:extLst>
              <a:ext uri="{FF2B5EF4-FFF2-40B4-BE49-F238E27FC236}">
                <a16:creationId xmlns:a16="http://schemas.microsoft.com/office/drawing/2014/main" id="{D56E7ABA-CCED-F64A-BE0A-86869C0A7E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43573" y="3976547"/>
            <a:ext cx="358513" cy="264901"/>
          </a:xfrm>
          <a:prstGeom prst="rect">
            <a:avLst/>
          </a:prstGeom>
        </p:spPr>
      </p:pic>
      <p:pic>
        <p:nvPicPr>
          <p:cNvPr id="84" name="Picture 83">
            <a:extLst>
              <a:ext uri="{FF2B5EF4-FFF2-40B4-BE49-F238E27FC236}">
                <a16:creationId xmlns:a16="http://schemas.microsoft.com/office/drawing/2014/main" id="{24AAC833-AC33-CF4C-8C22-C02E82EF15A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8874" y="3976547"/>
            <a:ext cx="358513" cy="264901"/>
          </a:xfrm>
          <a:prstGeom prst="rect">
            <a:avLst/>
          </a:prstGeom>
        </p:spPr>
      </p:pic>
      <p:sp>
        <p:nvSpPr>
          <p:cNvPr id="86" name="Text Placeholder 2">
            <a:extLst>
              <a:ext uri="{FF2B5EF4-FFF2-40B4-BE49-F238E27FC236}">
                <a16:creationId xmlns:a16="http://schemas.microsoft.com/office/drawing/2014/main" id="{3442A5B3-7851-EC46-85B5-01F0559BC508}"/>
              </a:ext>
            </a:extLst>
          </p:cNvPr>
          <p:cNvSpPr>
            <a:spLocks noGrp="1"/>
          </p:cNvSpPr>
          <p:nvPr>
            <p:ph type="body" sz="quarter" idx="14" hasCustomPrompt="1"/>
          </p:nvPr>
        </p:nvSpPr>
        <p:spPr>
          <a:xfrm>
            <a:off x="884238" y="6416675"/>
            <a:ext cx="10022574" cy="232604"/>
          </a:xfrm>
        </p:spPr>
        <p:txBody>
          <a:bodyPr anchor="b">
            <a:noAutofit/>
          </a:bodyPr>
          <a:lstStyle>
            <a:lvl1pPr marL="0" indent="0">
              <a:buNone/>
              <a:defRPr sz="700" b="0" i="0">
                <a:latin typeface="asos sans text Light" pitchFamily="2" charset="77"/>
              </a:defRPr>
            </a:lvl1pPr>
            <a:lvl2pPr marL="457200" indent="0">
              <a:buNone/>
              <a:defRPr sz="700" b="0" i="0">
                <a:latin typeface="asos sans text Light" pitchFamily="2" charset="77"/>
              </a:defRPr>
            </a:lvl2pPr>
            <a:lvl3pPr marL="914400" indent="0">
              <a:buNone/>
              <a:defRPr sz="700" b="0" i="0">
                <a:latin typeface="asos sans text Light" pitchFamily="2" charset="77"/>
              </a:defRPr>
            </a:lvl3pPr>
            <a:lvl4pPr marL="1371600" indent="0">
              <a:buNone/>
              <a:defRPr sz="700" b="0" i="0">
                <a:latin typeface="asos sans text Light" pitchFamily="2" charset="77"/>
              </a:defRPr>
            </a:lvl4pPr>
            <a:lvl5pPr marL="1828800" indent="0">
              <a:buNone/>
              <a:defRPr sz="700" b="0" i="0">
                <a:latin typeface="asos sans text Light" pitchFamily="2" charset="77"/>
              </a:defRPr>
            </a:lvl5pPr>
          </a:lstStyle>
          <a:p>
            <a:pPr lvl="0"/>
            <a:r>
              <a:rPr lang="en-GB"/>
              <a:t>Source: Add sources and  references.</a:t>
            </a:r>
            <a:endParaRPr lang="en-US"/>
          </a:p>
        </p:txBody>
      </p:sp>
    </p:spTree>
    <p:extLst>
      <p:ext uri="{BB962C8B-B14F-4D97-AF65-F5344CB8AC3E}">
        <p14:creationId xmlns:p14="http://schemas.microsoft.com/office/powerpoint/2010/main" val="2947995446"/>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Blac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B6A6141-CCB7-2545-A384-CCDCCE3189E1}"/>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DBA6DC6F-F230-1C40-BA75-EEA61259B93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b="93565"/>
          <a:stretch/>
        </p:blipFill>
        <p:spPr>
          <a:xfrm>
            <a:off x="0" y="0"/>
            <a:ext cx="12192000" cy="441325"/>
          </a:xfrm>
          <a:prstGeom prst="rect">
            <a:avLst/>
          </a:prstGeom>
        </p:spPr>
      </p:pic>
      <p:pic>
        <p:nvPicPr>
          <p:cNvPr id="15" name="Picture 14">
            <a:extLst>
              <a:ext uri="{FF2B5EF4-FFF2-40B4-BE49-F238E27FC236}">
                <a16:creationId xmlns:a16="http://schemas.microsoft.com/office/drawing/2014/main" id="{0E128BEE-9D14-6A4F-AF36-350FF7A59E68}"/>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625076" y="2407920"/>
            <a:ext cx="6976774" cy="2042160"/>
          </a:xfrm>
          <a:prstGeom prst="rect">
            <a:avLst/>
          </a:prstGeom>
        </p:spPr>
      </p:pic>
      <p:pic>
        <p:nvPicPr>
          <p:cNvPr id="16" name="Graphic 15">
            <a:extLst>
              <a:ext uri="{FF2B5EF4-FFF2-40B4-BE49-F238E27FC236}">
                <a16:creationId xmlns:a16="http://schemas.microsoft.com/office/drawing/2014/main" id="{D8E46494-77B9-7943-869C-F962F0B9BB1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93565"/>
          <a:stretch/>
        </p:blipFill>
        <p:spPr>
          <a:xfrm rot="10800000">
            <a:off x="0" y="6416674"/>
            <a:ext cx="12192000" cy="441325"/>
          </a:xfrm>
          <a:prstGeom prst="rect">
            <a:avLst/>
          </a:prstGeom>
        </p:spPr>
      </p:pic>
      <p:grpSp>
        <p:nvGrpSpPr>
          <p:cNvPr id="6" name="Group 5">
            <a:extLst>
              <a:ext uri="{FF2B5EF4-FFF2-40B4-BE49-F238E27FC236}">
                <a16:creationId xmlns:a16="http://schemas.microsoft.com/office/drawing/2014/main" id="{92D7C992-6081-5042-8D2D-165637434DB3}"/>
              </a:ext>
            </a:extLst>
          </p:cNvPr>
          <p:cNvGrpSpPr/>
          <p:nvPr userDrawn="1"/>
        </p:nvGrpSpPr>
        <p:grpSpPr>
          <a:xfrm>
            <a:off x="161320" y="3174999"/>
            <a:ext cx="125466" cy="503274"/>
            <a:chOff x="168382" y="3174999"/>
            <a:chExt cx="125466" cy="503274"/>
          </a:xfrm>
        </p:grpSpPr>
        <p:pic>
          <p:nvPicPr>
            <p:cNvPr id="7" name="Picture 6">
              <a:extLst>
                <a:ext uri="{FF2B5EF4-FFF2-40B4-BE49-F238E27FC236}">
                  <a16:creationId xmlns:a16="http://schemas.microsoft.com/office/drawing/2014/main" id="{95540178-E990-0043-BB06-A7E4445750F0}"/>
                </a:ext>
              </a:extLst>
            </p:cNvPr>
            <p:cNvPicPr>
              <a:picLocks noChangeAspect="1"/>
            </p:cNvPicPr>
            <p:nvPr userDrawn="1"/>
          </p:nvPicPr>
          <p:blipFill>
            <a:blip r:embed="rId5"/>
            <a:srcRect/>
            <a:stretch/>
          </p:blipFill>
          <p:spPr>
            <a:xfrm rot="16200000">
              <a:off x="134657" y="3244162"/>
              <a:ext cx="195572" cy="57245"/>
            </a:xfrm>
            <a:prstGeom prst="rect">
              <a:avLst/>
            </a:prstGeom>
          </p:spPr>
        </p:pic>
        <p:sp>
          <p:nvSpPr>
            <p:cNvPr id="8" name="Footer Placeholder 4">
              <a:extLst>
                <a:ext uri="{FF2B5EF4-FFF2-40B4-BE49-F238E27FC236}">
                  <a16:creationId xmlns:a16="http://schemas.microsoft.com/office/drawing/2014/main" id="{9457D651-4487-0248-B4E5-FE7C5884AFE9}"/>
                </a:ext>
              </a:extLst>
            </p:cNvPr>
            <p:cNvSpPr txBox="1">
              <a:spLocks/>
            </p:cNvSpPr>
            <p:nvPr userDrawn="1"/>
          </p:nvSpPr>
          <p:spPr>
            <a:xfrm rot="16200000">
              <a:off x="82666" y="3467091"/>
              <a:ext cx="296898" cy="125466"/>
            </a:xfrm>
            <a:prstGeom prst="rect">
              <a:avLst/>
            </a:prstGeom>
          </p:spPr>
          <p:txBody>
            <a:bodyPr vert="horz" lIns="0" tIns="0" rIns="0" bIns="0" rtlCol="0" anchor="ctr"/>
            <a:lstStyle>
              <a:defPPr>
                <a:defRPr lang="en-US"/>
              </a:defPPr>
              <a:lvl1pPr marL="0" algn="ctr" defTabSz="914400" rtl="0" eaLnBrk="1" latinLnBrk="0" hangingPunct="1">
                <a:defRPr sz="600" kern="1200">
                  <a:solidFill>
                    <a:schemeClr val="tx1"/>
                  </a:solidFill>
                  <a:latin typeface="asos sans tex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 </a:t>
              </a:r>
              <a:fld id="{BC916A9A-3F06-8947-845C-B7A1C33A36C3}" type="datetimeyyyy">
                <a:rPr lang="en-GB" smtClean="0">
                  <a:solidFill>
                    <a:schemeClr val="bg1"/>
                  </a:solidFill>
                </a:rPr>
                <a:pPr/>
                <a:t>2025</a:t>
              </a:fld>
              <a:endParaRPr lang="en-US">
                <a:solidFill>
                  <a:schemeClr val="bg1"/>
                </a:solidFill>
              </a:endParaRPr>
            </a:p>
          </p:txBody>
        </p:sp>
      </p:grpSp>
    </p:spTree>
    <p:extLst>
      <p:ext uri="{BB962C8B-B14F-4D97-AF65-F5344CB8AC3E}">
        <p14:creationId xmlns:p14="http://schemas.microsoft.com/office/powerpoint/2010/main" val="3033771825"/>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ata 2x Chart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1EC79E-C7E4-524E-8FD3-FAEE156BA2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302" y="3717925"/>
            <a:ext cx="107111" cy="2948696"/>
          </a:xfrm>
          <a:prstGeom prst="rect">
            <a:avLst/>
          </a:prstGeom>
        </p:spPr>
      </p:pic>
      <p:sp>
        <p:nvSpPr>
          <p:cNvPr id="12" name="Rectangle 11">
            <a:extLst>
              <a:ext uri="{FF2B5EF4-FFF2-40B4-BE49-F238E27FC236}">
                <a16:creationId xmlns:a16="http://schemas.microsoft.com/office/drawing/2014/main" id="{0B821DAB-4F1D-664A-8E66-C4CAA3B4FBF1}"/>
              </a:ext>
            </a:extLst>
          </p:cNvPr>
          <p:cNvSpPr/>
          <p:nvPr/>
        </p:nvSpPr>
        <p:spPr>
          <a:xfrm>
            <a:off x="11323638" y="441325"/>
            <a:ext cx="425450" cy="425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C79FB0BF-8F2D-5846-8A3F-CCAED2EC0301}"/>
              </a:ext>
            </a:extLst>
          </p:cNvPr>
          <p:cNvSpPr>
            <a:spLocks noGrp="1"/>
          </p:cNvSpPr>
          <p:nvPr>
            <p:ph type="sldNum" sz="quarter" idx="12"/>
          </p:nvPr>
        </p:nvSpPr>
        <p:spPr>
          <a:xfrm>
            <a:off x="11290299" y="463550"/>
            <a:ext cx="494333" cy="365125"/>
          </a:xfrm>
        </p:spPr>
        <p:txBody>
          <a:bodyPr/>
          <a:lstStyle/>
          <a:p>
            <a:fld id="{B5D99811-DCD6-6244-9231-2CA32E713DDC}" type="slidenum">
              <a:rPr lang="en-US" smtClean="0"/>
              <a:t>‹#›</a:t>
            </a:fld>
            <a:endParaRPr lang="en-US"/>
          </a:p>
        </p:txBody>
      </p:sp>
      <p:sp>
        <p:nvSpPr>
          <p:cNvPr id="13" name="Rectangle 12">
            <a:extLst>
              <a:ext uri="{FF2B5EF4-FFF2-40B4-BE49-F238E27FC236}">
                <a16:creationId xmlns:a16="http://schemas.microsoft.com/office/drawing/2014/main" id="{2BA8D5C1-72EE-D041-82BD-FD0D7600059F}"/>
              </a:ext>
            </a:extLst>
          </p:cNvPr>
          <p:cNvSpPr/>
          <p:nvPr userDrawn="1"/>
        </p:nvSpPr>
        <p:spPr>
          <a:xfrm>
            <a:off x="11323638" y="441325"/>
            <a:ext cx="425450" cy="425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art Placeholder 3">
            <a:extLst>
              <a:ext uri="{FF2B5EF4-FFF2-40B4-BE49-F238E27FC236}">
                <a16:creationId xmlns:a16="http://schemas.microsoft.com/office/drawing/2014/main" id="{AA8B1AB7-45EF-AE4F-825E-37021D73B8AA}"/>
              </a:ext>
            </a:extLst>
          </p:cNvPr>
          <p:cNvSpPr>
            <a:spLocks noGrp="1"/>
          </p:cNvSpPr>
          <p:nvPr>
            <p:ph type="chart" sz="quarter" idx="15"/>
          </p:nvPr>
        </p:nvSpPr>
        <p:spPr>
          <a:xfrm>
            <a:off x="687388" y="1828800"/>
            <a:ext cx="8634637" cy="4206240"/>
          </a:xfrm>
          <a:solidFill>
            <a:schemeClr val="tx2"/>
          </a:solidFill>
        </p:spPr>
        <p:txBody>
          <a:bodyPr anchor="ctr">
            <a:normAutofit/>
          </a:bodyPr>
          <a:lstStyle>
            <a:lvl1pPr marL="0" indent="0" algn="ctr">
              <a:buNone/>
              <a:defRPr sz="1800"/>
            </a:lvl1pPr>
          </a:lstStyle>
          <a:p>
            <a:r>
              <a:rPr lang="en-GB"/>
              <a:t>Click icon to add chart</a:t>
            </a:r>
            <a:endParaRPr lang="en-US"/>
          </a:p>
        </p:txBody>
      </p:sp>
      <p:sp>
        <p:nvSpPr>
          <p:cNvPr id="16" name="Title 1">
            <a:extLst>
              <a:ext uri="{FF2B5EF4-FFF2-40B4-BE49-F238E27FC236}">
                <a16:creationId xmlns:a16="http://schemas.microsoft.com/office/drawing/2014/main" id="{4C102BBC-7D08-E344-8688-EEF5AB5F4E53}"/>
              </a:ext>
            </a:extLst>
          </p:cNvPr>
          <p:cNvSpPr>
            <a:spLocks noGrp="1"/>
          </p:cNvSpPr>
          <p:nvPr>
            <p:ph type="title" hasCustomPrompt="1"/>
          </p:nvPr>
        </p:nvSpPr>
        <p:spPr>
          <a:xfrm>
            <a:off x="1300480" y="282651"/>
            <a:ext cx="9580880" cy="627201"/>
          </a:xfrm>
        </p:spPr>
        <p:txBody>
          <a:bodyPr/>
          <a:lstStyle>
            <a:lvl1pPr algn="ctr">
              <a:defRPr>
                <a:latin typeface="asos sans display" pitchFamily="2" charset="77"/>
              </a:defRPr>
            </a:lvl1pPr>
          </a:lstStyle>
          <a:p>
            <a:r>
              <a:rPr lang="en-GB"/>
              <a:t>Keep titles punchy</a:t>
            </a:r>
            <a:endParaRPr lang="en-US"/>
          </a:p>
        </p:txBody>
      </p:sp>
      <p:sp>
        <p:nvSpPr>
          <p:cNvPr id="17" name="Subtitle 2">
            <a:extLst>
              <a:ext uri="{FF2B5EF4-FFF2-40B4-BE49-F238E27FC236}">
                <a16:creationId xmlns:a16="http://schemas.microsoft.com/office/drawing/2014/main" id="{625316E6-47CA-9448-87EC-B073C10324DA}"/>
              </a:ext>
            </a:extLst>
          </p:cNvPr>
          <p:cNvSpPr>
            <a:spLocks noGrp="1"/>
          </p:cNvSpPr>
          <p:nvPr>
            <p:ph type="subTitle" idx="16" hasCustomPrompt="1"/>
          </p:nvPr>
        </p:nvSpPr>
        <p:spPr>
          <a:xfrm>
            <a:off x="1300479" y="1011238"/>
            <a:ext cx="9580880" cy="322262"/>
          </a:xfrm>
        </p:spPr>
        <p:txBody>
          <a:bodyPr wrap="square">
            <a:noAutofit/>
          </a:bodyPr>
          <a:lstStyle>
            <a:lvl1pPr marL="0" indent="0" algn="ctr">
              <a:buNone/>
              <a:defRPr sz="1800">
                <a:latin typeface="asos sans display"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Subtitles too</a:t>
            </a:r>
            <a:endParaRPr lang="en-US"/>
          </a:p>
        </p:txBody>
      </p:sp>
      <p:sp>
        <p:nvSpPr>
          <p:cNvPr id="20" name="Text Placeholder 2">
            <a:extLst>
              <a:ext uri="{FF2B5EF4-FFF2-40B4-BE49-F238E27FC236}">
                <a16:creationId xmlns:a16="http://schemas.microsoft.com/office/drawing/2014/main" id="{A64FC338-F258-1E4C-A97B-64A37F08A69E}"/>
              </a:ext>
            </a:extLst>
          </p:cNvPr>
          <p:cNvSpPr>
            <a:spLocks noGrp="1"/>
          </p:cNvSpPr>
          <p:nvPr>
            <p:ph type="body" sz="quarter" idx="56" hasCustomPrompt="1"/>
          </p:nvPr>
        </p:nvSpPr>
        <p:spPr>
          <a:xfrm>
            <a:off x="9678075" y="1828800"/>
            <a:ext cx="2080538" cy="4224528"/>
          </a:xfrm>
          <a:solidFill>
            <a:schemeClr val="accent3"/>
          </a:solidFill>
        </p:spPr>
        <p:txBody>
          <a:bodyPr lIns="180000" tIns="180000" rIns="180000" bIns="180000" anchor="ctr"/>
          <a:lstStyle>
            <a:lvl1pPr marL="0" indent="0">
              <a:buNone/>
              <a:defRPr lang="en-US" sz="1400" b="0" i="0" kern="1200" dirty="0">
                <a:solidFill>
                  <a:schemeClr val="bg1"/>
                </a:solidFill>
                <a:latin typeface="asos sans text" pitchFamily="2" charset="77"/>
                <a:ea typeface="+mn-ea"/>
                <a:cs typeface="+mn-cs"/>
              </a:defRPr>
            </a:lvl1pPr>
          </a:lstStyle>
          <a:p>
            <a:pPr lvl="0"/>
            <a:r>
              <a:rPr lang="en-GB"/>
              <a:t>Click to edit slide summary box</a:t>
            </a:r>
            <a:endParaRPr lang="en-US"/>
          </a:p>
        </p:txBody>
      </p:sp>
    </p:spTree>
    <p:extLst>
      <p:ext uri="{BB962C8B-B14F-4D97-AF65-F5344CB8AC3E}">
        <p14:creationId xmlns:p14="http://schemas.microsoft.com/office/powerpoint/2010/main" val="2024614353"/>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ta 2x Chart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1EC79E-C7E4-524E-8FD3-FAEE156BA2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302" y="3717925"/>
            <a:ext cx="107111" cy="2948696"/>
          </a:xfrm>
          <a:prstGeom prst="rect">
            <a:avLst/>
          </a:prstGeom>
        </p:spPr>
      </p:pic>
      <p:sp>
        <p:nvSpPr>
          <p:cNvPr id="12" name="Rectangle 11">
            <a:extLst>
              <a:ext uri="{FF2B5EF4-FFF2-40B4-BE49-F238E27FC236}">
                <a16:creationId xmlns:a16="http://schemas.microsoft.com/office/drawing/2014/main" id="{0B821DAB-4F1D-664A-8E66-C4CAA3B4FBF1}"/>
              </a:ext>
            </a:extLst>
          </p:cNvPr>
          <p:cNvSpPr/>
          <p:nvPr/>
        </p:nvSpPr>
        <p:spPr>
          <a:xfrm>
            <a:off x="11323638" y="441325"/>
            <a:ext cx="425450" cy="425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C79FB0BF-8F2D-5846-8A3F-CCAED2EC0301}"/>
              </a:ext>
            </a:extLst>
          </p:cNvPr>
          <p:cNvSpPr>
            <a:spLocks noGrp="1"/>
          </p:cNvSpPr>
          <p:nvPr>
            <p:ph type="sldNum" sz="quarter" idx="12"/>
          </p:nvPr>
        </p:nvSpPr>
        <p:spPr>
          <a:xfrm>
            <a:off x="11290299" y="463550"/>
            <a:ext cx="494333" cy="365125"/>
          </a:xfrm>
        </p:spPr>
        <p:txBody>
          <a:bodyPr/>
          <a:lstStyle/>
          <a:p>
            <a:fld id="{B5D99811-DCD6-6244-9231-2CA32E713DDC}" type="slidenum">
              <a:rPr lang="en-US" smtClean="0"/>
              <a:t>‹#›</a:t>
            </a:fld>
            <a:endParaRPr lang="en-US"/>
          </a:p>
        </p:txBody>
      </p:sp>
      <p:sp>
        <p:nvSpPr>
          <p:cNvPr id="13" name="Rectangle 12">
            <a:extLst>
              <a:ext uri="{FF2B5EF4-FFF2-40B4-BE49-F238E27FC236}">
                <a16:creationId xmlns:a16="http://schemas.microsoft.com/office/drawing/2014/main" id="{2BA8D5C1-72EE-D041-82BD-FD0D7600059F}"/>
              </a:ext>
            </a:extLst>
          </p:cNvPr>
          <p:cNvSpPr/>
          <p:nvPr userDrawn="1"/>
        </p:nvSpPr>
        <p:spPr>
          <a:xfrm>
            <a:off x="11323638" y="441325"/>
            <a:ext cx="425450" cy="425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art Placeholder 3">
            <a:extLst>
              <a:ext uri="{FF2B5EF4-FFF2-40B4-BE49-F238E27FC236}">
                <a16:creationId xmlns:a16="http://schemas.microsoft.com/office/drawing/2014/main" id="{AA8B1AB7-45EF-AE4F-825E-37021D73B8AA}"/>
              </a:ext>
            </a:extLst>
          </p:cNvPr>
          <p:cNvSpPr>
            <a:spLocks noGrp="1"/>
          </p:cNvSpPr>
          <p:nvPr>
            <p:ph type="chart" sz="quarter" idx="15"/>
          </p:nvPr>
        </p:nvSpPr>
        <p:spPr>
          <a:xfrm>
            <a:off x="687388" y="1828800"/>
            <a:ext cx="4119767" cy="4206240"/>
          </a:xfrm>
          <a:solidFill>
            <a:schemeClr val="tx2"/>
          </a:solidFill>
        </p:spPr>
        <p:txBody>
          <a:bodyPr anchor="ctr">
            <a:normAutofit/>
          </a:bodyPr>
          <a:lstStyle>
            <a:lvl1pPr marL="0" indent="0" algn="ctr">
              <a:buNone/>
              <a:defRPr sz="1800"/>
            </a:lvl1pPr>
          </a:lstStyle>
          <a:p>
            <a:r>
              <a:rPr lang="en-GB"/>
              <a:t>Click icon to add chart</a:t>
            </a:r>
            <a:endParaRPr lang="en-US"/>
          </a:p>
        </p:txBody>
      </p:sp>
      <p:sp>
        <p:nvSpPr>
          <p:cNvPr id="16" name="Title 1">
            <a:extLst>
              <a:ext uri="{FF2B5EF4-FFF2-40B4-BE49-F238E27FC236}">
                <a16:creationId xmlns:a16="http://schemas.microsoft.com/office/drawing/2014/main" id="{4C102BBC-7D08-E344-8688-EEF5AB5F4E53}"/>
              </a:ext>
            </a:extLst>
          </p:cNvPr>
          <p:cNvSpPr>
            <a:spLocks noGrp="1"/>
          </p:cNvSpPr>
          <p:nvPr>
            <p:ph type="title" hasCustomPrompt="1"/>
          </p:nvPr>
        </p:nvSpPr>
        <p:spPr>
          <a:xfrm>
            <a:off x="1300480" y="282651"/>
            <a:ext cx="9580880" cy="627201"/>
          </a:xfrm>
        </p:spPr>
        <p:txBody>
          <a:bodyPr/>
          <a:lstStyle>
            <a:lvl1pPr algn="ctr">
              <a:defRPr>
                <a:latin typeface="asos sans display" pitchFamily="2" charset="77"/>
              </a:defRPr>
            </a:lvl1pPr>
          </a:lstStyle>
          <a:p>
            <a:r>
              <a:rPr lang="en-GB"/>
              <a:t>Keep titles punchy</a:t>
            </a:r>
            <a:endParaRPr lang="en-US"/>
          </a:p>
        </p:txBody>
      </p:sp>
      <p:sp>
        <p:nvSpPr>
          <p:cNvPr id="17" name="Subtitle 2">
            <a:extLst>
              <a:ext uri="{FF2B5EF4-FFF2-40B4-BE49-F238E27FC236}">
                <a16:creationId xmlns:a16="http://schemas.microsoft.com/office/drawing/2014/main" id="{625316E6-47CA-9448-87EC-B073C10324DA}"/>
              </a:ext>
            </a:extLst>
          </p:cNvPr>
          <p:cNvSpPr>
            <a:spLocks noGrp="1"/>
          </p:cNvSpPr>
          <p:nvPr>
            <p:ph type="subTitle" idx="16" hasCustomPrompt="1"/>
          </p:nvPr>
        </p:nvSpPr>
        <p:spPr>
          <a:xfrm>
            <a:off x="1300479" y="1011238"/>
            <a:ext cx="9580880" cy="322262"/>
          </a:xfrm>
        </p:spPr>
        <p:txBody>
          <a:bodyPr wrap="square">
            <a:noAutofit/>
          </a:bodyPr>
          <a:lstStyle>
            <a:lvl1pPr marL="0" indent="0" algn="ctr">
              <a:buNone/>
              <a:defRPr sz="1800">
                <a:latin typeface="asos sans display"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Subtitles too</a:t>
            </a:r>
            <a:endParaRPr lang="en-US"/>
          </a:p>
        </p:txBody>
      </p:sp>
      <p:sp>
        <p:nvSpPr>
          <p:cNvPr id="18" name="Chart Placeholder 3">
            <a:extLst>
              <a:ext uri="{FF2B5EF4-FFF2-40B4-BE49-F238E27FC236}">
                <a16:creationId xmlns:a16="http://schemas.microsoft.com/office/drawing/2014/main" id="{0B4B865E-AA33-1A41-93EF-275511D758D6}"/>
              </a:ext>
            </a:extLst>
          </p:cNvPr>
          <p:cNvSpPr>
            <a:spLocks noGrp="1"/>
          </p:cNvSpPr>
          <p:nvPr>
            <p:ph type="chart" sz="quarter" idx="17"/>
          </p:nvPr>
        </p:nvSpPr>
        <p:spPr>
          <a:xfrm>
            <a:off x="5188984" y="1828800"/>
            <a:ext cx="4119767" cy="4206240"/>
          </a:xfrm>
          <a:solidFill>
            <a:schemeClr val="tx2"/>
          </a:solidFill>
        </p:spPr>
        <p:txBody>
          <a:bodyPr anchor="ctr">
            <a:normAutofit/>
          </a:bodyPr>
          <a:lstStyle>
            <a:lvl1pPr marL="0" indent="0" algn="ctr">
              <a:buNone/>
              <a:defRPr sz="1800"/>
            </a:lvl1pPr>
          </a:lstStyle>
          <a:p>
            <a:r>
              <a:rPr lang="en-GB"/>
              <a:t>Click icon to add chart</a:t>
            </a:r>
            <a:endParaRPr lang="en-US"/>
          </a:p>
        </p:txBody>
      </p:sp>
      <p:sp>
        <p:nvSpPr>
          <p:cNvPr id="20" name="Text Placeholder 2">
            <a:extLst>
              <a:ext uri="{FF2B5EF4-FFF2-40B4-BE49-F238E27FC236}">
                <a16:creationId xmlns:a16="http://schemas.microsoft.com/office/drawing/2014/main" id="{A64FC338-F258-1E4C-A97B-64A37F08A69E}"/>
              </a:ext>
            </a:extLst>
          </p:cNvPr>
          <p:cNvSpPr>
            <a:spLocks noGrp="1"/>
          </p:cNvSpPr>
          <p:nvPr>
            <p:ph type="body" sz="quarter" idx="56" hasCustomPrompt="1"/>
          </p:nvPr>
        </p:nvSpPr>
        <p:spPr>
          <a:xfrm>
            <a:off x="9678075" y="1828800"/>
            <a:ext cx="2080538" cy="4224528"/>
          </a:xfrm>
          <a:solidFill>
            <a:schemeClr val="accent3"/>
          </a:solidFill>
        </p:spPr>
        <p:txBody>
          <a:bodyPr lIns="180000" tIns="180000" rIns="180000" bIns="180000" anchor="ctr"/>
          <a:lstStyle>
            <a:lvl1pPr marL="0" indent="0">
              <a:buNone/>
              <a:defRPr lang="en-US" sz="1400" b="0" i="0" kern="1200" dirty="0">
                <a:solidFill>
                  <a:schemeClr val="bg1"/>
                </a:solidFill>
                <a:latin typeface="asos sans text" pitchFamily="2" charset="77"/>
                <a:ea typeface="+mn-ea"/>
                <a:cs typeface="+mn-cs"/>
              </a:defRPr>
            </a:lvl1pPr>
          </a:lstStyle>
          <a:p>
            <a:pPr lvl="0"/>
            <a:r>
              <a:rPr lang="en-GB"/>
              <a:t>Click to edit slide summary box</a:t>
            </a:r>
            <a:endParaRPr lang="en-US"/>
          </a:p>
        </p:txBody>
      </p:sp>
    </p:spTree>
    <p:extLst>
      <p:ext uri="{BB962C8B-B14F-4D97-AF65-F5344CB8AC3E}">
        <p14:creationId xmlns:p14="http://schemas.microsoft.com/office/powerpoint/2010/main" val="982333902"/>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SOS Image x4 up">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7330287-C4ED-A646-8B86-0934ED7AD26A}"/>
              </a:ext>
            </a:extLst>
          </p:cNvPr>
          <p:cNvSpPr/>
          <p:nvPr userDrawn="1"/>
        </p:nvSpPr>
        <p:spPr>
          <a:xfrm>
            <a:off x="0" y="2600587"/>
            <a:ext cx="402672" cy="1686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Placeholder 28">
            <a:extLst>
              <a:ext uri="{FF2B5EF4-FFF2-40B4-BE49-F238E27FC236}">
                <a16:creationId xmlns:a16="http://schemas.microsoft.com/office/drawing/2014/main" id="{43818E27-57D9-2C4B-8A14-6ED6865C401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0" name="Picture Placeholder 26">
            <a:extLst>
              <a:ext uri="{FF2B5EF4-FFF2-40B4-BE49-F238E27FC236}">
                <a16:creationId xmlns:a16="http://schemas.microsoft.com/office/drawing/2014/main" id="{11D581A0-B982-3843-AFFA-B804921329B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0" y="1"/>
            <a:ext cx="6096000" cy="3429000"/>
          </a:xfrm>
          <a:prstGeom prst="rect">
            <a:avLst/>
          </a:prstGeom>
        </p:spPr>
      </p:pic>
      <p:pic>
        <p:nvPicPr>
          <p:cNvPr id="11" name="Picture Placeholder 22">
            <a:extLst>
              <a:ext uri="{FF2B5EF4-FFF2-40B4-BE49-F238E27FC236}">
                <a16:creationId xmlns:a16="http://schemas.microsoft.com/office/drawing/2014/main" id="{18C64D4E-0FAC-BC43-AE14-B195D587870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096000" y="3429000"/>
            <a:ext cx="6096000" cy="3429000"/>
          </a:xfrm>
          <a:prstGeom prst="rect">
            <a:avLst/>
          </a:prstGeom>
        </p:spPr>
      </p:pic>
      <p:sp>
        <p:nvSpPr>
          <p:cNvPr id="8" name="Title 1">
            <a:extLst>
              <a:ext uri="{FF2B5EF4-FFF2-40B4-BE49-F238E27FC236}">
                <a16:creationId xmlns:a16="http://schemas.microsoft.com/office/drawing/2014/main" id="{5F8BF242-9621-0C4F-9B29-8A4621688050}"/>
              </a:ext>
            </a:extLst>
          </p:cNvPr>
          <p:cNvSpPr>
            <a:spLocks noGrp="1"/>
          </p:cNvSpPr>
          <p:nvPr>
            <p:ph type="title" hasCustomPrompt="1"/>
          </p:nvPr>
        </p:nvSpPr>
        <p:spPr>
          <a:xfrm>
            <a:off x="874713" y="0"/>
            <a:ext cx="4357687" cy="3429000"/>
          </a:xfrm>
        </p:spPr>
        <p:txBody>
          <a:bodyPr anchor="ctr"/>
          <a:lstStyle>
            <a:lvl1pPr>
              <a:lnSpc>
                <a:spcPct val="100000"/>
              </a:lnSpc>
              <a:spcAft>
                <a:spcPts val="800"/>
              </a:spcAft>
              <a:defRPr>
                <a:latin typeface="asos sans display" pitchFamily="2" charset="77"/>
              </a:defRPr>
            </a:lvl1pPr>
          </a:lstStyle>
          <a:p>
            <a:r>
              <a:rPr lang="en-GB"/>
              <a:t>Keep titles punchy</a:t>
            </a:r>
            <a:endParaRPr lang="en-US"/>
          </a:p>
        </p:txBody>
      </p:sp>
      <p:sp>
        <p:nvSpPr>
          <p:cNvPr id="14" name="Oval 13">
            <a:extLst>
              <a:ext uri="{FF2B5EF4-FFF2-40B4-BE49-F238E27FC236}">
                <a16:creationId xmlns:a16="http://schemas.microsoft.com/office/drawing/2014/main" id="{4096684C-3928-5B48-81C4-2C525FA1BCBF}"/>
              </a:ext>
            </a:extLst>
          </p:cNvPr>
          <p:cNvSpPr/>
          <p:nvPr/>
        </p:nvSpPr>
        <p:spPr>
          <a:xfrm>
            <a:off x="11323638" y="441325"/>
            <a:ext cx="425450" cy="42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CA1A308E-585E-2B4F-82D0-95B1D9EA3624}"/>
              </a:ext>
            </a:extLst>
          </p:cNvPr>
          <p:cNvSpPr>
            <a:spLocks noGrp="1"/>
          </p:cNvSpPr>
          <p:nvPr>
            <p:ph type="sldNum" sz="quarter" idx="12"/>
          </p:nvPr>
        </p:nvSpPr>
        <p:spPr>
          <a:xfrm>
            <a:off x="11290299" y="463550"/>
            <a:ext cx="494333" cy="365125"/>
          </a:xfrm>
        </p:spPr>
        <p:txBody>
          <a:bodyPr/>
          <a:lstStyle>
            <a:lvl1pPr>
              <a:defRPr>
                <a:solidFill>
                  <a:schemeClr val="tx1"/>
                </a:solidFill>
              </a:defRPr>
            </a:lvl1pPr>
          </a:lstStyle>
          <a:p>
            <a:fld id="{B5D99811-DCD6-6244-9231-2CA32E713DDC}" type="slidenum">
              <a:rPr lang="en-US" smtClean="0"/>
              <a:pPr/>
              <a:t>‹#›</a:t>
            </a:fld>
            <a:endParaRPr lang="en-US"/>
          </a:p>
        </p:txBody>
      </p:sp>
      <p:pic>
        <p:nvPicPr>
          <p:cNvPr id="16" name="Picture 15">
            <a:extLst>
              <a:ext uri="{FF2B5EF4-FFF2-40B4-BE49-F238E27FC236}">
                <a16:creationId xmlns:a16="http://schemas.microsoft.com/office/drawing/2014/main" id="{57E74B38-D5BE-0C4F-93C8-9DDE5F1FB18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1319981" y="6291072"/>
            <a:ext cx="429106" cy="125603"/>
          </a:xfrm>
          <a:prstGeom prst="rect">
            <a:avLst/>
          </a:prstGeom>
        </p:spPr>
      </p:pic>
      <p:pic>
        <p:nvPicPr>
          <p:cNvPr id="12" name="Picture 11">
            <a:extLst>
              <a:ext uri="{FF2B5EF4-FFF2-40B4-BE49-F238E27FC236}">
                <a16:creationId xmlns:a16="http://schemas.microsoft.com/office/drawing/2014/main" id="{05104597-DD86-7F40-AA81-DD8282366F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95570" y="3122558"/>
            <a:ext cx="615950" cy="615950"/>
          </a:xfrm>
          <a:prstGeom prst="rect">
            <a:avLst/>
          </a:prstGeom>
        </p:spPr>
      </p:pic>
      <p:sp>
        <p:nvSpPr>
          <p:cNvPr id="19" name="Oval 18">
            <a:extLst>
              <a:ext uri="{FF2B5EF4-FFF2-40B4-BE49-F238E27FC236}">
                <a16:creationId xmlns:a16="http://schemas.microsoft.com/office/drawing/2014/main" id="{FD1F1029-D113-ED40-9F95-E763E73A5EBF}"/>
              </a:ext>
            </a:extLst>
          </p:cNvPr>
          <p:cNvSpPr/>
          <p:nvPr userDrawn="1"/>
        </p:nvSpPr>
        <p:spPr>
          <a:xfrm>
            <a:off x="11323638" y="441325"/>
            <a:ext cx="425450" cy="42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E174E3FB-F8E1-4945-9AA0-F8C3C244C631}"/>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319981" y="6291072"/>
            <a:ext cx="429106" cy="125603"/>
          </a:xfrm>
          <a:prstGeom prst="rect">
            <a:avLst/>
          </a:prstGeom>
        </p:spPr>
      </p:pic>
      <p:pic>
        <p:nvPicPr>
          <p:cNvPr id="21" name="Picture 20">
            <a:extLst>
              <a:ext uri="{FF2B5EF4-FFF2-40B4-BE49-F238E27FC236}">
                <a16:creationId xmlns:a16="http://schemas.microsoft.com/office/drawing/2014/main" id="{C0DFB80D-6F85-BB46-AF26-7BC5A16B14F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795570" y="3122558"/>
            <a:ext cx="615950" cy="615950"/>
          </a:xfrm>
          <a:prstGeom prst="rect">
            <a:avLst/>
          </a:prstGeom>
        </p:spPr>
      </p:pic>
    </p:spTree>
    <p:extLst>
      <p:ext uri="{BB962C8B-B14F-4D97-AF65-F5344CB8AC3E}">
        <p14:creationId xmlns:p14="http://schemas.microsoft.com/office/powerpoint/2010/main" val="2443766466"/>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Big Text">
    <p:spTree>
      <p:nvGrpSpPr>
        <p:cNvPr id="1" name=""/>
        <p:cNvGrpSpPr/>
        <p:nvPr/>
      </p:nvGrpSpPr>
      <p:grpSpPr>
        <a:xfrm>
          <a:off x="0" y="0"/>
          <a:ext cx="0" cy="0"/>
          <a:chOff x="0" y="0"/>
          <a:chExt cx="0" cy="0"/>
        </a:xfrm>
      </p:grpSpPr>
      <p:pic>
        <p:nvPicPr>
          <p:cNvPr id="12" name="Picture Placeholder 12">
            <a:extLst>
              <a:ext uri="{FF2B5EF4-FFF2-40B4-BE49-F238E27FC236}">
                <a16:creationId xmlns:a16="http://schemas.microsoft.com/office/drawing/2014/main" id="{41D1207B-57F7-8140-A7DC-64501070F8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20" name="Rectangle 19">
            <a:extLst>
              <a:ext uri="{FF2B5EF4-FFF2-40B4-BE49-F238E27FC236}">
                <a16:creationId xmlns:a16="http://schemas.microsoft.com/office/drawing/2014/main" id="{2019C326-890C-FF4D-BFC3-3AF8F1FB3402}"/>
              </a:ext>
            </a:extLst>
          </p:cNvPr>
          <p:cNvSpPr/>
          <p:nvPr/>
        </p:nvSpPr>
        <p:spPr>
          <a:xfrm>
            <a:off x="17252" y="6718300"/>
            <a:ext cx="121920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AECD0BD-CF0B-5741-B7D7-81D537A950A1}"/>
              </a:ext>
            </a:extLst>
          </p:cNvPr>
          <p:cNvSpPr>
            <a:spLocks noGrp="1"/>
          </p:cNvSpPr>
          <p:nvPr>
            <p:ph type="title" hasCustomPrompt="1"/>
          </p:nvPr>
        </p:nvSpPr>
        <p:spPr>
          <a:xfrm>
            <a:off x="874713" y="1656080"/>
            <a:ext cx="3930967" cy="3545840"/>
          </a:xfrm>
        </p:spPr>
        <p:txBody>
          <a:bodyPr anchor="ctr">
            <a:noAutofit/>
          </a:bodyPr>
          <a:lstStyle>
            <a:lvl1pPr>
              <a:spcAft>
                <a:spcPts val="800"/>
              </a:spcAft>
              <a:defRPr sz="4000">
                <a:solidFill>
                  <a:schemeClr val="bg1"/>
                </a:solidFill>
                <a:latin typeface="asos sans display" pitchFamily="2" charset="77"/>
              </a:defRPr>
            </a:lvl1pPr>
          </a:lstStyle>
          <a:p>
            <a:r>
              <a:rPr lang="en-GB"/>
              <a:t>Our storytelling brings you magical access to a world of fashion inspiration</a:t>
            </a:r>
            <a:endParaRPr lang="en-US"/>
          </a:p>
        </p:txBody>
      </p:sp>
      <p:sp>
        <p:nvSpPr>
          <p:cNvPr id="18" name="Rectangle 17">
            <a:extLst>
              <a:ext uri="{FF2B5EF4-FFF2-40B4-BE49-F238E27FC236}">
                <a16:creationId xmlns:a16="http://schemas.microsoft.com/office/drawing/2014/main" id="{F37E4529-7228-D24B-B316-6BDCB4C414CD}"/>
              </a:ext>
            </a:extLst>
          </p:cNvPr>
          <p:cNvSpPr/>
          <p:nvPr/>
        </p:nvSpPr>
        <p:spPr>
          <a:xfrm>
            <a:off x="17252" y="0"/>
            <a:ext cx="12192000" cy="139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0ACB82-FA4C-C047-9C98-7651DD33336B}"/>
              </a:ext>
            </a:extLst>
          </p:cNvPr>
          <p:cNvSpPr/>
          <p:nvPr/>
        </p:nvSpPr>
        <p:spPr>
          <a:xfrm>
            <a:off x="12072664" y="0"/>
            <a:ext cx="14685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F659EB-A343-C84C-A34F-B5A1BB55C7C7}"/>
              </a:ext>
            </a:extLst>
          </p:cNvPr>
          <p:cNvSpPr/>
          <p:nvPr/>
        </p:nvSpPr>
        <p:spPr>
          <a:xfrm>
            <a:off x="0" y="0"/>
            <a:ext cx="14685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C5A5701D-E7B0-F749-B7F4-7437B8BDE4E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319981" y="6291072"/>
            <a:ext cx="429106" cy="125603"/>
          </a:xfrm>
          <a:prstGeom prst="rect">
            <a:avLst/>
          </a:prstGeom>
        </p:spPr>
      </p:pic>
      <p:sp>
        <p:nvSpPr>
          <p:cNvPr id="23" name="Rectangle 22">
            <a:extLst>
              <a:ext uri="{FF2B5EF4-FFF2-40B4-BE49-F238E27FC236}">
                <a16:creationId xmlns:a16="http://schemas.microsoft.com/office/drawing/2014/main" id="{843353E8-BB64-1B40-9C8B-EC6FABC039DD}"/>
              </a:ext>
            </a:extLst>
          </p:cNvPr>
          <p:cNvSpPr/>
          <p:nvPr/>
        </p:nvSpPr>
        <p:spPr>
          <a:xfrm>
            <a:off x="11323638" y="441325"/>
            <a:ext cx="425450" cy="425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5">
            <a:extLst>
              <a:ext uri="{FF2B5EF4-FFF2-40B4-BE49-F238E27FC236}">
                <a16:creationId xmlns:a16="http://schemas.microsoft.com/office/drawing/2014/main" id="{5478B94F-5CCA-644F-8C19-0EACE7EF15B3}"/>
              </a:ext>
            </a:extLst>
          </p:cNvPr>
          <p:cNvSpPr txBox="1">
            <a:spLocks/>
          </p:cNvSpPr>
          <p:nvPr/>
        </p:nvSpPr>
        <p:spPr>
          <a:xfrm>
            <a:off x="11290299" y="463550"/>
            <a:ext cx="494333"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bg1"/>
                </a:solidFill>
                <a:latin typeface="asos sans tex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99811-DCD6-6244-9231-2CA32E713DDC}" type="slidenum">
              <a:rPr lang="en-US" smtClean="0">
                <a:solidFill>
                  <a:schemeClr val="tx1"/>
                </a:solidFill>
              </a:rPr>
              <a:pPr/>
              <a:t>‹#›</a:t>
            </a:fld>
            <a:endParaRPr lang="en-US">
              <a:solidFill>
                <a:schemeClr val="tx1"/>
              </a:solidFill>
            </a:endParaRPr>
          </a:p>
        </p:txBody>
      </p:sp>
      <p:sp>
        <p:nvSpPr>
          <p:cNvPr id="13" name="Rectangle 12">
            <a:extLst>
              <a:ext uri="{FF2B5EF4-FFF2-40B4-BE49-F238E27FC236}">
                <a16:creationId xmlns:a16="http://schemas.microsoft.com/office/drawing/2014/main" id="{3047D88D-8B0A-8A44-B5CF-73EDC4BC8603}"/>
              </a:ext>
            </a:extLst>
          </p:cNvPr>
          <p:cNvSpPr/>
          <p:nvPr userDrawn="1"/>
        </p:nvSpPr>
        <p:spPr>
          <a:xfrm>
            <a:off x="17252" y="6718300"/>
            <a:ext cx="121920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70828D-7CDC-F845-988C-99C5252EEA8E}"/>
              </a:ext>
            </a:extLst>
          </p:cNvPr>
          <p:cNvSpPr/>
          <p:nvPr userDrawn="1"/>
        </p:nvSpPr>
        <p:spPr>
          <a:xfrm>
            <a:off x="17252" y="0"/>
            <a:ext cx="12192000" cy="139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64CDA9-D037-B649-B28A-3A3200A8B0B5}"/>
              </a:ext>
            </a:extLst>
          </p:cNvPr>
          <p:cNvSpPr/>
          <p:nvPr userDrawn="1"/>
        </p:nvSpPr>
        <p:spPr>
          <a:xfrm>
            <a:off x="12072664" y="0"/>
            <a:ext cx="14685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78F6756-64D2-1448-84C4-0E7E45FCEAFD}"/>
              </a:ext>
            </a:extLst>
          </p:cNvPr>
          <p:cNvSpPr/>
          <p:nvPr userDrawn="1"/>
        </p:nvSpPr>
        <p:spPr>
          <a:xfrm>
            <a:off x="0" y="0"/>
            <a:ext cx="14685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26AE728-B186-444D-AD0F-2BDC63C0119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319981" y="6291072"/>
            <a:ext cx="429106" cy="125603"/>
          </a:xfrm>
          <a:prstGeom prst="rect">
            <a:avLst/>
          </a:prstGeom>
        </p:spPr>
      </p:pic>
      <p:sp>
        <p:nvSpPr>
          <p:cNvPr id="25" name="Rectangle 24">
            <a:extLst>
              <a:ext uri="{FF2B5EF4-FFF2-40B4-BE49-F238E27FC236}">
                <a16:creationId xmlns:a16="http://schemas.microsoft.com/office/drawing/2014/main" id="{13CE7BEA-3599-EF4E-89A5-126641DE5AB3}"/>
              </a:ext>
            </a:extLst>
          </p:cNvPr>
          <p:cNvSpPr/>
          <p:nvPr userDrawn="1"/>
        </p:nvSpPr>
        <p:spPr>
          <a:xfrm>
            <a:off x="11323638" y="441325"/>
            <a:ext cx="425450" cy="425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5">
            <a:extLst>
              <a:ext uri="{FF2B5EF4-FFF2-40B4-BE49-F238E27FC236}">
                <a16:creationId xmlns:a16="http://schemas.microsoft.com/office/drawing/2014/main" id="{2F87E56D-F594-FC4A-AE92-C726BF39A4F1}"/>
              </a:ext>
            </a:extLst>
          </p:cNvPr>
          <p:cNvSpPr txBox="1">
            <a:spLocks/>
          </p:cNvSpPr>
          <p:nvPr userDrawn="1"/>
        </p:nvSpPr>
        <p:spPr>
          <a:xfrm>
            <a:off x="11290299" y="463550"/>
            <a:ext cx="494333"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bg1"/>
                </a:solidFill>
                <a:latin typeface="asos sans tex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99811-DCD6-6244-9231-2CA32E713DDC}"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832848903"/>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Authentic">
    <p:spTree>
      <p:nvGrpSpPr>
        <p:cNvPr id="1" name=""/>
        <p:cNvGrpSpPr/>
        <p:nvPr/>
      </p:nvGrpSpPr>
      <p:grpSpPr>
        <a:xfrm>
          <a:off x="0" y="0"/>
          <a:ext cx="0" cy="0"/>
          <a:chOff x="0" y="0"/>
          <a:chExt cx="0" cy="0"/>
        </a:xfrm>
      </p:grpSpPr>
      <p:pic>
        <p:nvPicPr>
          <p:cNvPr id="21" name="Picture Placeholder 12">
            <a:extLst>
              <a:ext uri="{FF2B5EF4-FFF2-40B4-BE49-F238E27FC236}">
                <a16:creationId xmlns:a16="http://schemas.microsoft.com/office/drawing/2014/main" id="{B4459DAE-E2E3-1840-84EC-4E8E23BDA4C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1"/>
            <a:ext cx="12191998" cy="6857998"/>
          </a:xfrm>
          <a:prstGeom prst="rect">
            <a:avLst/>
          </a:prstGeom>
        </p:spPr>
      </p:pic>
      <p:sp>
        <p:nvSpPr>
          <p:cNvPr id="20" name="Rectangle 19">
            <a:extLst>
              <a:ext uri="{FF2B5EF4-FFF2-40B4-BE49-F238E27FC236}">
                <a16:creationId xmlns:a16="http://schemas.microsoft.com/office/drawing/2014/main" id="{2019C326-890C-FF4D-BFC3-3AF8F1FB3402}"/>
              </a:ext>
            </a:extLst>
          </p:cNvPr>
          <p:cNvSpPr/>
          <p:nvPr/>
        </p:nvSpPr>
        <p:spPr>
          <a:xfrm>
            <a:off x="17252" y="6718300"/>
            <a:ext cx="121920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AECD0BD-CF0B-5741-B7D7-81D537A950A1}"/>
              </a:ext>
            </a:extLst>
          </p:cNvPr>
          <p:cNvSpPr>
            <a:spLocks noGrp="1"/>
          </p:cNvSpPr>
          <p:nvPr>
            <p:ph type="title" hasCustomPrompt="1"/>
          </p:nvPr>
        </p:nvSpPr>
        <p:spPr>
          <a:xfrm>
            <a:off x="874713" y="1656080"/>
            <a:ext cx="10467542" cy="3545840"/>
          </a:xfrm>
        </p:spPr>
        <p:txBody>
          <a:bodyPr anchor="ctr">
            <a:noAutofit/>
          </a:bodyPr>
          <a:lstStyle>
            <a:lvl1pPr algn="ctr">
              <a:defRPr sz="16700">
                <a:solidFill>
                  <a:schemeClr val="accent5"/>
                </a:solidFill>
                <a:latin typeface="asos sans display" pitchFamily="2" charset="77"/>
              </a:defRPr>
            </a:lvl1pPr>
          </a:lstStyle>
          <a:p>
            <a:r>
              <a:rPr lang="en-GB"/>
              <a:t>authentic</a:t>
            </a:r>
            <a:endParaRPr lang="en-US"/>
          </a:p>
        </p:txBody>
      </p:sp>
      <p:sp>
        <p:nvSpPr>
          <p:cNvPr id="18" name="Rectangle 17">
            <a:extLst>
              <a:ext uri="{FF2B5EF4-FFF2-40B4-BE49-F238E27FC236}">
                <a16:creationId xmlns:a16="http://schemas.microsoft.com/office/drawing/2014/main" id="{F37E4529-7228-D24B-B316-6BDCB4C414CD}"/>
              </a:ext>
            </a:extLst>
          </p:cNvPr>
          <p:cNvSpPr/>
          <p:nvPr/>
        </p:nvSpPr>
        <p:spPr>
          <a:xfrm>
            <a:off x="17252" y="0"/>
            <a:ext cx="12192000" cy="139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0ACB82-FA4C-C047-9C98-7651DD33336B}"/>
              </a:ext>
            </a:extLst>
          </p:cNvPr>
          <p:cNvSpPr/>
          <p:nvPr/>
        </p:nvSpPr>
        <p:spPr>
          <a:xfrm>
            <a:off x="12072664" y="0"/>
            <a:ext cx="14685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F659EB-A343-C84C-A34F-B5A1BB55C7C7}"/>
              </a:ext>
            </a:extLst>
          </p:cNvPr>
          <p:cNvSpPr/>
          <p:nvPr/>
        </p:nvSpPr>
        <p:spPr>
          <a:xfrm>
            <a:off x="0" y="0"/>
            <a:ext cx="14685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C5A5701D-E7B0-F749-B7F4-7437B8BDE4E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319981" y="6291072"/>
            <a:ext cx="429106" cy="125603"/>
          </a:xfrm>
          <a:prstGeom prst="rect">
            <a:avLst/>
          </a:prstGeom>
        </p:spPr>
      </p:pic>
      <p:sp>
        <p:nvSpPr>
          <p:cNvPr id="23" name="Oval 22">
            <a:extLst>
              <a:ext uri="{FF2B5EF4-FFF2-40B4-BE49-F238E27FC236}">
                <a16:creationId xmlns:a16="http://schemas.microsoft.com/office/drawing/2014/main" id="{843353E8-BB64-1B40-9C8B-EC6FABC039DD}"/>
              </a:ext>
            </a:extLst>
          </p:cNvPr>
          <p:cNvSpPr/>
          <p:nvPr/>
        </p:nvSpPr>
        <p:spPr>
          <a:xfrm>
            <a:off x="11323638" y="441325"/>
            <a:ext cx="425450" cy="42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5">
            <a:extLst>
              <a:ext uri="{FF2B5EF4-FFF2-40B4-BE49-F238E27FC236}">
                <a16:creationId xmlns:a16="http://schemas.microsoft.com/office/drawing/2014/main" id="{5478B94F-5CCA-644F-8C19-0EACE7EF15B3}"/>
              </a:ext>
            </a:extLst>
          </p:cNvPr>
          <p:cNvSpPr txBox="1">
            <a:spLocks/>
          </p:cNvSpPr>
          <p:nvPr/>
        </p:nvSpPr>
        <p:spPr>
          <a:xfrm>
            <a:off x="11290299" y="463550"/>
            <a:ext cx="494333"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bg1"/>
                </a:solidFill>
                <a:latin typeface="asos sans tex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99811-DCD6-6244-9231-2CA32E713DDC}" type="slidenum">
              <a:rPr lang="en-US" smtClean="0">
                <a:solidFill>
                  <a:schemeClr val="tx1"/>
                </a:solidFill>
              </a:rPr>
              <a:pPr/>
              <a:t>‹#›</a:t>
            </a:fld>
            <a:endParaRPr lang="en-US">
              <a:solidFill>
                <a:schemeClr val="tx1"/>
              </a:solidFill>
            </a:endParaRPr>
          </a:p>
        </p:txBody>
      </p:sp>
      <p:sp>
        <p:nvSpPr>
          <p:cNvPr id="13" name="Rectangle 12">
            <a:extLst>
              <a:ext uri="{FF2B5EF4-FFF2-40B4-BE49-F238E27FC236}">
                <a16:creationId xmlns:a16="http://schemas.microsoft.com/office/drawing/2014/main" id="{0DD4C11B-F513-7944-88D9-C6237B9757E8}"/>
              </a:ext>
            </a:extLst>
          </p:cNvPr>
          <p:cNvSpPr/>
          <p:nvPr userDrawn="1"/>
        </p:nvSpPr>
        <p:spPr>
          <a:xfrm>
            <a:off x="17252" y="6718300"/>
            <a:ext cx="121920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45AF316-8760-644B-8EC4-F4B8BA519F97}"/>
              </a:ext>
            </a:extLst>
          </p:cNvPr>
          <p:cNvSpPr/>
          <p:nvPr userDrawn="1"/>
        </p:nvSpPr>
        <p:spPr>
          <a:xfrm>
            <a:off x="17252" y="0"/>
            <a:ext cx="12192000" cy="139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A2BE54-E0B7-FB4C-962D-CBB78F14B0A4}"/>
              </a:ext>
            </a:extLst>
          </p:cNvPr>
          <p:cNvSpPr/>
          <p:nvPr userDrawn="1"/>
        </p:nvSpPr>
        <p:spPr>
          <a:xfrm>
            <a:off x="12072664" y="0"/>
            <a:ext cx="14685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A98F6FF-5609-AB4B-A557-F5A6FDA83749}"/>
              </a:ext>
            </a:extLst>
          </p:cNvPr>
          <p:cNvSpPr/>
          <p:nvPr userDrawn="1"/>
        </p:nvSpPr>
        <p:spPr>
          <a:xfrm>
            <a:off x="0" y="0"/>
            <a:ext cx="14685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12EFD70-B992-5649-A233-3B5F3EBCAA5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319981" y="6291072"/>
            <a:ext cx="429106" cy="125603"/>
          </a:xfrm>
          <a:prstGeom prst="rect">
            <a:avLst/>
          </a:prstGeom>
        </p:spPr>
      </p:pic>
      <p:sp>
        <p:nvSpPr>
          <p:cNvPr id="25" name="Oval 24">
            <a:extLst>
              <a:ext uri="{FF2B5EF4-FFF2-40B4-BE49-F238E27FC236}">
                <a16:creationId xmlns:a16="http://schemas.microsoft.com/office/drawing/2014/main" id="{76B756F2-2012-1942-992D-2FBCF2325B8C}"/>
              </a:ext>
            </a:extLst>
          </p:cNvPr>
          <p:cNvSpPr/>
          <p:nvPr userDrawn="1"/>
        </p:nvSpPr>
        <p:spPr>
          <a:xfrm>
            <a:off x="11323638" y="441325"/>
            <a:ext cx="425450" cy="42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5">
            <a:extLst>
              <a:ext uri="{FF2B5EF4-FFF2-40B4-BE49-F238E27FC236}">
                <a16:creationId xmlns:a16="http://schemas.microsoft.com/office/drawing/2014/main" id="{C36EC677-23A7-4A42-B00B-4B75271E9CA8}"/>
              </a:ext>
            </a:extLst>
          </p:cNvPr>
          <p:cNvSpPr txBox="1">
            <a:spLocks/>
          </p:cNvSpPr>
          <p:nvPr userDrawn="1"/>
        </p:nvSpPr>
        <p:spPr>
          <a:xfrm>
            <a:off x="11290299" y="463550"/>
            <a:ext cx="494333"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bg1"/>
                </a:solidFill>
                <a:latin typeface="asos sans tex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99811-DCD6-6244-9231-2CA32E713DDC}"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913864186"/>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mage Brave">
    <p:spTree>
      <p:nvGrpSpPr>
        <p:cNvPr id="1" name=""/>
        <p:cNvGrpSpPr/>
        <p:nvPr/>
      </p:nvGrpSpPr>
      <p:grpSpPr>
        <a:xfrm>
          <a:off x="0" y="0"/>
          <a:ext cx="0" cy="0"/>
          <a:chOff x="0" y="0"/>
          <a:chExt cx="0" cy="0"/>
        </a:xfrm>
      </p:grpSpPr>
      <p:pic>
        <p:nvPicPr>
          <p:cNvPr id="21" name="Picture Placeholder 12">
            <a:extLst>
              <a:ext uri="{FF2B5EF4-FFF2-40B4-BE49-F238E27FC236}">
                <a16:creationId xmlns:a16="http://schemas.microsoft.com/office/drawing/2014/main" id="{B4459DAE-E2E3-1840-84EC-4E8E23BDA4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502" y="69850"/>
            <a:ext cx="12192002" cy="6858000"/>
          </a:xfrm>
          <a:prstGeom prst="rect">
            <a:avLst/>
          </a:prstGeom>
        </p:spPr>
      </p:pic>
      <p:sp>
        <p:nvSpPr>
          <p:cNvPr id="20" name="Rectangle 19">
            <a:extLst>
              <a:ext uri="{FF2B5EF4-FFF2-40B4-BE49-F238E27FC236}">
                <a16:creationId xmlns:a16="http://schemas.microsoft.com/office/drawing/2014/main" id="{2019C326-890C-FF4D-BFC3-3AF8F1FB3402}"/>
              </a:ext>
            </a:extLst>
          </p:cNvPr>
          <p:cNvSpPr/>
          <p:nvPr/>
        </p:nvSpPr>
        <p:spPr>
          <a:xfrm>
            <a:off x="17252" y="6718300"/>
            <a:ext cx="121920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AECD0BD-CF0B-5741-B7D7-81D537A950A1}"/>
              </a:ext>
            </a:extLst>
          </p:cNvPr>
          <p:cNvSpPr>
            <a:spLocks noGrp="1"/>
          </p:cNvSpPr>
          <p:nvPr>
            <p:ph type="title" hasCustomPrompt="1"/>
          </p:nvPr>
        </p:nvSpPr>
        <p:spPr>
          <a:xfrm>
            <a:off x="874713" y="1656080"/>
            <a:ext cx="10449069" cy="3545840"/>
          </a:xfrm>
        </p:spPr>
        <p:txBody>
          <a:bodyPr anchor="ctr">
            <a:noAutofit/>
          </a:bodyPr>
          <a:lstStyle>
            <a:lvl1pPr algn="ctr">
              <a:defRPr sz="16700">
                <a:solidFill>
                  <a:schemeClr val="accent1"/>
                </a:solidFill>
                <a:latin typeface="asos sans display" pitchFamily="2" charset="77"/>
              </a:defRPr>
            </a:lvl1pPr>
          </a:lstStyle>
          <a:p>
            <a:r>
              <a:rPr lang="en-GB"/>
              <a:t>brave</a:t>
            </a:r>
            <a:endParaRPr lang="en-US"/>
          </a:p>
        </p:txBody>
      </p:sp>
      <p:sp>
        <p:nvSpPr>
          <p:cNvPr id="18" name="Rectangle 17">
            <a:extLst>
              <a:ext uri="{FF2B5EF4-FFF2-40B4-BE49-F238E27FC236}">
                <a16:creationId xmlns:a16="http://schemas.microsoft.com/office/drawing/2014/main" id="{F37E4529-7228-D24B-B316-6BDCB4C414CD}"/>
              </a:ext>
            </a:extLst>
          </p:cNvPr>
          <p:cNvSpPr/>
          <p:nvPr/>
        </p:nvSpPr>
        <p:spPr>
          <a:xfrm>
            <a:off x="17252" y="0"/>
            <a:ext cx="12192000" cy="139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0ACB82-FA4C-C047-9C98-7651DD33336B}"/>
              </a:ext>
            </a:extLst>
          </p:cNvPr>
          <p:cNvSpPr/>
          <p:nvPr/>
        </p:nvSpPr>
        <p:spPr>
          <a:xfrm>
            <a:off x="12072664" y="0"/>
            <a:ext cx="14685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F659EB-A343-C84C-A34F-B5A1BB55C7C7}"/>
              </a:ext>
            </a:extLst>
          </p:cNvPr>
          <p:cNvSpPr/>
          <p:nvPr/>
        </p:nvSpPr>
        <p:spPr>
          <a:xfrm>
            <a:off x="0" y="0"/>
            <a:ext cx="14685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C5A5701D-E7B0-F749-B7F4-7437B8BDE4E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319981" y="6291072"/>
            <a:ext cx="429106" cy="125603"/>
          </a:xfrm>
          <a:prstGeom prst="rect">
            <a:avLst/>
          </a:prstGeom>
        </p:spPr>
      </p:pic>
      <p:sp>
        <p:nvSpPr>
          <p:cNvPr id="23" name="Oval 22">
            <a:extLst>
              <a:ext uri="{FF2B5EF4-FFF2-40B4-BE49-F238E27FC236}">
                <a16:creationId xmlns:a16="http://schemas.microsoft.com/office/drawing/2014/main" id="{843353E8-BB64-1B40-9C8B-EC6FABC039DD}"/>
              </a:ext>
            </a:extLst>
          </p:cNvPr>
          <p:cNvSpPr/>
          <p:nvPr/>
        </p:nvSpPr>
        <p:spPr>
          <a:xfrm>
            <a:off x="11323638" y="441325"/>
            <a:ext cx="425450" cy="42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5">
            <a:extLst>
              <a:ext uri="{FF2B5EF4-FFF2-40B4-BE49-F238E27FC236}">
                <a16:creationId xmlns:a16="http://schemas.microsoft.com/office/drawing/2014/main" id="{5478B94F-5CCA-644F-8C19-0EACE7EF15B3}"/>
              </a:ext>
            </a:extLst>
          </p:cNvPr>
          <p:cNvSpPr txBox="1">
            <a:spLocks/>
          </p:cNvSpPr>
          <p:nvPr/>
        </p:nvSpPr>
        <p:spPr>
          <a:xfrm>
            <a:off x="11290299" y="463550"/>
            <a:ext cx="494333"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bg1"/>
                </a:solidFill>
                <a:latin typeface="asos sans tex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99811-DCD6-6244-9231-2CA32E713DDC}" type="slidenum">
              <a:rPr lang="en-US" smtClean="0">
                <a:solidFill>
                  <a:schemeClr val="tx1"/>
                </a:solidFill>
              </a:rPr>
              <a:pPr/>
              <a:t>‹#›</a:t>
            </a:fld>
            <a:endParaRPr lang="en-US">
              <a:solidFill>
                <a:schemeClr val="tx1"/>
              </a:solidFill>
            </a:endParaRPr>
          </a:p>
        </p:txBody>
      </p:sp>
      <p:sp>
        <p:nvSpPr>
          <p:cNvPr id="13" name="Rectangle 12">
            <a:extLst>
              <a:ext uri="{FF2B5EF4-FFF2-40B4-BE49-F238E27FC236}">
                <a16:creationId xmlns:a16="http://schemas.microsoft.com/office/drawing/2014/main" id="{448FF5CC-A8D6-434C-A7E9-944EF5ECFB92}"/>
              </a:ext>
            </a:extLst>
          </p:cNvPr>
          <p:cNvSpPr/>
          <p:nvPr userDrawn="1"/>
        </p:nvSpPr>
        <p:spPr>
          <a:xfrm>
            <a:off x="17252" y="6718300"/>
            <a:ext cx="121920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69F448-E32A-554F-8452-56FF09079ADA}"/>
              </a:ext>
            </a:extLst>
          </p:cNvPr>
          <p:cNvSpPr/>
          <p:nvPr userDrawn="1"/>
        </p:nvSpPr>
        <p:spPr>
          <a:xfrm>
            <a:off x="17252" y="0"/>
            <a:ext cx="12192000" cy="139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39B781-282C-7F49-AFD0-3A029F7F990D}"/>
              </a:ext>
            </a:extLst>
          </p:cNvPr>
          <p:cNvSpPr/>
          <p:nvPr userDrawn="1"/>
        </p:nvSpPr>
        <p:spPr>
          <a:xfrm>
            <a:off x="12072664" y="0"/>
            <a:ext cx="14685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643CDC0-9BA0-9E4B-8171-382E8FC9B1FF}"/>
              </a:ext>
            </a:extLst>
          </p:cNvPr>
          <p:cNvSpPr/>
          <p:nvPr userDrawn="1"/>
        </p:nvSpPr>
        <p:spPr>
          <a:xfrm>
            <a:off x="0" y="0"/>
            <a:ext cx="14685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DA7D781-5848-C544-BBC4-3F1BE56FE86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319981" y="6291072"/>
            <a:ext cx="429106" cy="125603"/>
          </a:xfrm>
          <a:prstGeom prst="rect">
            <a:avLst/>
          </a:prstGeom>
        </p:spPr>
      </p:pic>
      <p:sp>
        <p:nvSpPr>
          <p:cNvPr id="25" name="Oval 24">
            <a:extLst>
              <a:ext uri="{FF2B5EF4-FFF2-40B4-BE49-F238E27FC236}">
                <a16:creationId xmlns:a16="http://schemas.microsoft.com/office/drawing/2014/main" id="{FEAAD3CD-0A41-0B48-8637-4F2540B4F86B}"/>
              </a:ext>
            </a:extLst>
          </p:cNvPr>
          <p:cNvSpPr/>
          <p:nvPr userDrawn="1"/>
        </p:nvSpPr>
        <p:spPr>
          <a:xfrm>
            <a:off x="11323638" y="441325"/>
            <a:ext cx="425450" cy="42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5">
            <a:extLst>
              <a:ext uri="{FF2B5EF4-FFF2-40B4-BE49-F238E27FC236}">
                <a16:creationId xmlns:a16="http://schemas.microsoft.com/office/drawing/2014/main" id="{3A2EB419-EE4F-CE4F-B5DB-9DB072EC816A}"/>
              </a:ext>
            </a:extLst>
          </p:cNvPr>
          <p:cNvSpPr txBox="1">
            <a:spLocks/>
          </p:cNvSpPr>
          <p:nvPr userDrawn="1"/>
        </p:nvSpPr>
        <p:spPr>
          <a:xfrm>
            <a:off x="11290299" y="463550"/>
            <a:ext cx="494333"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bg1"/>
                </a:solidFill>
                <a:latin typeface="asos sans tex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99811-DCD6-6244-9231-2CA32E713DDC}"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864512247"/>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mage Creative">
    <p:spTree>
      <p:nvGrpSpPr>
        <p:cNvPr id="1" name=""/>
        <p:cNvGrpSpPr/>
        <p:nvPr/>
      </p:nvGrpSpPr>
      <p:grpSpPr>
        <a:xfrm>
          <a:off x="0" y="0"/>
          <a:ext cx="0" cy="0"/>
          <a:chOff x="0" y="0"/>
          <a:chExt cx="0" cy="0"/>
        </a:xfrm>
      </p:grpSpPr>
      <p:pic>
        <p:nvPicPr>
          <p:cNvPr id="21" name="Picture Placeholder 12">
            <a:extLst>
              <a:ext uri="{FF2B5EF4-FFF2-40B4-BE49-F238E27FC236}">
                <a16:creationId xmlns:a16="http://schemas.microsoft.com/office/drawing/2014/main" id="{B4459DAE-E2E3-1840-84EC-4E8E23BDA4C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1"/>
            <a:ext cx="12191998" cy="6857998"/>
          </a:xfrm>
          <a:prstGeom prst="rect">
            <a:avLst/>
          </a:prstGeom>
        </p:spPr>
      </p:pic>
      <p:sp>
        <p:nvSpPr>
          <p:cNvPr id="20" name="Rectangle 19">
            <a:extLst>
              <a:ext uri="{FF2B5EF4-FFF2-40B4-BE49-F238E27FC236}">
                <a16:creationId xmlns:a16="http://schemas.microsoft.com/office/drawing/2014/main" id="{2019C326-890C-FF4D-BFC3-3AF8F1FB3402}"/>
              </a:ext>
            </a:extLst>
          </p:cNvPr>
          <p:cNvSpPr/>
          <p:nvPr/>
        </p:nvSpPr>
        <p:spPr>
          <a:xfrm>
            <a:off x="17252" y="6718300"/>
            <a:ext cx="121920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AECD0BD-CF0B-5741-B7D7-81D537A950A1}"/>
              </a:ext>
            </a:extLst>
          </p:cNvPr>
          <p:cNvSpPr>
            <a:spLocks noGrp="1"/>
          </p:cNvSpPr>
          <p:nvPr>
            <p:ph type="title" hasCustomPrompt="1"/>
          </p:nvPr>
        </p:nvSpPr>
        <p:spPr>
          <a:xfrm>
            <a:off x="874713" y="1656080"/>
            <a:ext cx="10458305" cy="3545840"/>
          </a:xfrm>
        </p:spPr>
        <p:txBody>
          <a:bodyPr anchor="ctr">
            <a:noAutofit/>
          </a:bodyPr>
          <a:lstStyle>
            <a:lvl1pPr algn="ctr">
              <a:defRPr sz="16700">
                <a:solidFill>
                  <a:schemeClr val="accent2"/>
                </a:solidFill>
                <a:latin typeface="asos sans display" pitchFamily="2" charset="77"/>
              </a:defRPr>
            </a:lvl1pPr>
          </a:lstStyle>
          <a:p>
            <a:r>
              <a:rPr lang="en-GB"/>
              <a:t>creative</a:t>
            </a:r>
            <a:endParaRPr lang="en-US"/>
          </a:p>
        </p:txBody>
      </p:sp>
      <p:sp>
        <p:nvSpPr>
          <p:cNvPr id="18" name="Rectangle 17">
            <a:extLst>
              <a:ext uri="{FF2B5EF4-FFF2-40B4-BE49-F238E27FC236}">
                <a16:creationId xmlns:a16="http://schemas.microsoft.com/office/drawing/2014/main" id="{F37E4529-7228-D24B-B316-6BDCB4C414CD}"/>
              </a:ext>
            </a:extLst>
          </p:cNvPr>
          <p:cNvSpPr/>
          <p:nvPr/>
        </p:nvSpPr>
        <p:spPr>
          <a:xfrm>
            <a:off x="17252" y="0"/>
            <a:ext cx="12192000" cy="139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0ACB82-FA4C-C047-9C98-7651DD33336B}"/>
              </a:ext>
            </a:extLst>
          </p:cNvPr>
          <p:cNvSpPr/>
          <p:nvPr/>
        </p:nvSpPr>
        <p:spPr>
          <a:xfrm>
            <a:off x="12072664" y="0"/>
            <a:ext cx="14685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F659EB-A343-C84C-A34F-B5A1BB55C7C7}"/>
              </a:ext>
            </a:extLst>
          </p:cNvPr>
          <p:cNvSpPr/>
          <p:nvPr/>
        </p:nvSpPr>
        <p:spPr>
          <a:xfrm>
            <a:off x="0" y="0"/>
            <a:ext cx="14685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C5A5701D-E7B0-F749-B7F4-7437B8BDE4E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319981" y="6291072"/>
            <a:ext cx="429106" cy="125603"/>
          </a:xfrm>
          <a:prstGeom prst="rect">
            <a:avLst/>
          </a:prstGeom>
        </p:spPr>
      </p:pic>
      <p:sp>
        <p:nvSpPr>
          <p:cNvPr id="23" name="Oval 22">
            <a:extLst>
              <a:ext uri="{FF2B5EF4-FFF2-40B4-BE49-F238E27FC236}">
                <a16:creationId xmlns:a16="http://schemas.microsoft.com/office/drawing/2014/main" id="{843353E8-BB64-1B40-9C8B-EC6FABC039DD}"/>
              </a:ext>
            </a:extLst>
          </p:cNvPr>
          <p:cNvSpPr/>
          <p:nvPr/>
        </p:nvSpPr>
        <p:spPr>
          <a:xfrm>
            <a:off x="11323638" y="441325"/>
            <a:ext cx="425450" cy="42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5">
            <a:extLst>
              <a:ext uri="{FF2B5EF4-FFF2-40B4-BE49-F238E27FC236}">
                <a16:creationId xmlns:a16="http://schemas.microsoft.com/office/drawing/2014/main" id="{5478B94F-5CCA-644F-8C19-0EACE7EF15B3}"/>
              </a:ext>
            </a:extLst>
          </p:cNvPr>
          <p:cNvSpPr txBox="1">
            <a:spLocks/>
          </p:cNvSpPr>
          <p:nvPr/>
        </p:nvSpPr>
        <p:spPr>
          <a:xfrm>
            <a:off x="11290299" y="463550"/>
            <a:ext cx="494333"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bg1"/>
                </a:solidFill>
                <a:latin typeface="asos sans tex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99811-DCD6-6244-9231-2CA32E713DDC}" type="slidenum">
              <a:rPr lang="en-US" smtClean="0">
                <a:solidFill>
                  <a:schemeClr val="tx1"/>
                </a:solidFill>
              </a:rPr>
              <a:pPr/>
              <a:t>‹#›</a:t>
            </a:fld>
            <a:endParaRPr lang="en-US">
              <a:solidFill>
                <a:schemeClr val="tx1"/>
              </a:solidFill>
            </a:endParaRPr>
          </a:p>
        </p:txBody>
      </p:sp>
      <p:sp>
        <p:nvSpPr>
          <p:cNvPr id="13" name="Rectangle 12">
            <a:extLst>
              <a:ext uri="{FF2B5EF4-FFF2-40B4-BE49-F238E27FC236}">
                <a16:creationId xmlns:a16="http://schemas.microsoft.com/office/drawing/2014/main" id="{49352214-7F7D-4A4C-B776-9D821C52E7B0}"/>
              </a:ext>
            </a:extLst>
          </p:cNvPr>
          <p:cNvSpPr/>
          <p:nvPr userDrawn="1"/>
        </p:nvSpPr>
        <p:spPr>
          <a:xfrm>
            <a:off x="17252" y="6718300"/>
            <a:ext cx="121920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7CEE4C-7AB2-FA49-B250-67E8AB2D074E}"/>
              </a:ext>
            </a:extLst>
          </p:cNvPr>
          <p:cNvSpPr/>
          <p:nvPr userDrawn="1"/>
        </p:nvSpPr>
        <p:spPr>
          <a:xfrm>
            <a:off x="17252" y="0"/>
            <a:ext cx="12192000" cy="139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A2BA118-B2C2-0A4D-B618-2A90AF5A755B}"/>
              </a:ext>
            </a:extLst>
          </p:cNvPr>
          <p:cNvSpPr/>
          <p:nvPr userDrawn="1"/>
        </p:nvSpPr>
        <p:spPr>
          <a:xfrm>
            <a:off x="12072664" y="0"/>
            <a:ext cx="14685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340BF3D-43C0-F744-A041-4FFF26115F64}"/>
              </a:ext>
            </a:extLst>
          </p:cNvPr>
          <p:cNvSpPr/>
          <p:nvPr userDrawn="1"/>
        </p:nvSpPr>
        <p:spPr>
          <a:xfrm>
            <a:off x="0" y="0"/>
            <a:ext cx="14685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A930B31-6FCA-9748-A6F4-A6EEF6E270C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319981" y="6291072"/>
            <a:ext cx="429106" cy="125603"/>
          </a:xfrm>
          <a:prstGeom prst="rect">
            <a:avLst/>
          </a:prstGeom>
        </p:spPr>
      </p:pic>
      <p:sp>
        <p:nvSpPr>
          <p:cNvPr id="25" name="Oval 24">
            <a:extLst>
              <a:ext uri="{FF2B5EF4-FFF2-40B4-BE49-F238E27FC236}">
                <a16:creationId xmlns:a16="http://schemas.microsoft.com/office/drawing/2014/main" id="{421246D7-4DC3-264B-81C7-AA535918924D}"/>
              </a:ext>
            </a:extLst>
          </p:cNvPr>
          <p:cNvSpPr/>
          <p:nvPr userDrawn="1"/>
        </p:nvSpPr>
        <p:spPr>
          <a:xfrm>
            <a:off x="11323638" y="441325"/>
            <a:ext cx="425450" cy="42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5">
            <a:extLst>
              <a:ext uri="{FF2B5EF4-FFF2-40B4-BE49-F238E27FC236}">
                <a16:creationId xmlns:a16="http://schemas.microsoft.com/office/drawing/2014/main" id="{586EBE86-4112-6C42-B390-78C5C29F6CE8}"/>
              </a:ext>
            </a:extLst>
          </p:cNvPr>
          <p:cNvSpPr txBox="1">
            <a:spLocks/>
          </p:cNvSpPr>
          <p:nvPr userDrawn="1"/>
        </p:nvSpPr>
        <p:spPr>
          <a:xfrm>
            <a:off x="11290299" y="463550"/>
            <a:ext cx="494333"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bg1"/>
                </a:solidFill>
                <a:latin typeface="asos sans tex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99811-DCD6-6244-9231-2CA32E713DDC}"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4074971014"/>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Disciplined">
    <p:spTree>
      <p:nvGrpSpPr>
        <p:cNvPr id="1" name=""/>
        <p:cNvGrpSpPr/>
        <p:nvPr/>
      </p:nvGrpSpPr>
      <p:grpSpPr>
        <a:xfrm>
          <a:off x="0" y="0"/>
          <a:ext cx="0" cy="0"/>
          <a:chOff x="0" y="0"/>
          <a:chExt cx="0" cy="0"/>
        </a:xfrm>
      </p:grpSpPr>
      <p:pic>
        <p:nvPicPr>
          <p:cNvPr id="21" name="Picture Placeholder 12">
            <a:extLst>
              <a:ext uri="{FF2B5EF4-FFF2-40B4-BE49-F238E27FC236}">
                <a16:creationId xmlns:a16="http://schemas.microsoft.com/office/drawing/2014/main" id="{B4459DAE-E2E3-1840-84EC-4E8E23BDA4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2191998" cy="6857998"/>
          </a:xfrm>
          <a:prstGeom prst="rect">
            <a:avLst/>
          </a:prstGeom>
        </p:spPr>
      </p:pic>
      <p:sp>
        <p:nvSpPr>
          <p:cNvPr id="20" name="Rectangle 19">
            <a:extLst>
              <a:ext uri="{FF2B5EF4-FFF2-40B4-BE49-F238E27FC236}">
                <a16:creationId xmlns:a16="http://schemas.microsoft.com/office/drawing/2014/main" id="{2019C326-890C-FF4D-BFC3-3AF8F1FB3402}"/>
              </a:ext>
            </a:extLst>
          </p:cNvPr>
          <p:cNvSpPr/>
          <p:nvPr/>
        </p:nvSpPr>
        <p:spPr>
          <a:xfrm>
            <a:off x="17252" y="6718300"/>
            <a:ext cx="121920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AECD0BD-CF0B-5741-B7D7-81D537A950A1}"/>
              </a:ext>
            </a:extLst>
          </p:cNvPr>
          <p:cNvSpPr>
            <a:spLocks noGrp="1"/>
          </p:cNvSpPr>
          <p:nvPr>
            <p:ph type="title" hasCustomPrompt="1"/>
          </p:nvPr>
        </p:nvSpPr>
        <p:spPr>
          <a:xfrm>
            <a:off x="874713" y="1656080"/>
            <a:ext cx="10513723" cy="3545840"/>
          </a:xfrm>
        </p:spPr>
        <p:txBody>
          <a:bodyPr anchor="ctr">
            <a:noAutofit/>
          </a:bodyPr>
          <a:lstStyle>
            <a:lvl1pPr algn="ctr">
              <a:defRPr sz="16700">
                <a:solidFill>
                  <a:schemeClr val="bg1"/>
                </a:solidFill>
                <a:latin typeface="asos sans display" pitchFamily="2" charset="77"/>
              </a:defRPr>
            </a:lvl1pPr>
          </a:lstStyle>
          <a:p>
            <a:r>
              <a:rPr lang="en-GB"/>
              <a:t>disciplined</a:t>
            </a:r>
            <a:endParaRPr lang="en-US"/>
          </a:p>
        </p:txBody>
      </p:sp>
      <p:sp>
        <p:nvSpPr>
          <p:cNvPr id="18" name="Rectangle 17">
            <a:extLst>
              <a:ext uri="{FF2B5EF4-FFF2-40B4-BE49-F238E27FC236}">
                <a16:creationId xmlns:a16="http://schemas.microsoft.com/office/drawing/2014/main" id="{F37E4529-7228-D24B-B316-6BDCB4C414CD}"/>
              </a:ext>
            </a:extLst>
          </p:cNvPr>
          <p:cNvSpPr/>
          <p:nvPr/>
        </p:nvSpPr>
        <p:spPr>
          <a:xfrm>
            <a:off x="17252" y="0"/>
            <a:ext cx="12192000" cy="139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0ACB82-FA4C-C047-9C98-7651DD33336B}"/>
              </a:ext>
            </a:extLst>
          </p:cNvPr>
          <p:cNvSpPr/>
          <p:nvPr/>
        </p:nvSpPr>
        <p:spPr>
          <a:xfrm>
            <a:off x="12072664" y="0"/>
            <a:ext cx="14685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7F659EB-A343-C84C-A34F-B5A1BB55C7C7}"/>
              </a:ext>
            </a:extLst>
          </p:cNvPr>
          <p:cNvSpPr/>
          <p:nvPr/>
        </p:nvSpPr>
        <p:spPr>
          <a:xfrm>
            <a:off x="0" y="0"/>
            <a:ext cx="14685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C5A5701D-E7B0-F749-B7F4-7437B8BDE4E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319981" y="6291072"/>
            <a:ext cx="429106" cy="125603"/>
          </a:xfrm>
          <a:prstGeom prst="rect">
            <a:avLst/>
          </a:prstGeom>
        </p:spPr>
      </p:pic>
      <p:sp>
        <p:nvSpPr>
          <p:cNvPr id="23" name="Oval 22">
            <a:extLst>
              <a:ext uri="{FF2B5EF4-FFF2-40B4-BE49-F238E27FC236}">
                <a16:creationId xmlns:a16="http://schemas.microsoft.com/office/drawing/2014/main" id="{843353E8-BB64-1B40-9C8B-EC6FABC039DD}"/>
              </a:ext>
            </a:extLst>
          </p:cNvPr>
          <p:cNvSpPr/>
          <p:nvPr/>
        </p:nvSpPr>
        <p:spPr>
          <a:xfrm>
            <a:off x="11323638" y="441325"/>
            <a:ext cx="425450" cy="42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5">
            <a:extLst>
              <a:ext uri="{FF2B5EF4-FFF2-40B4-BE49-F238E27FC236}">
                <a16:creationId xmlns:a16="http://schemas.microsoft.com/office/drawing/2014/main" id="{5478B94F-5CCA-644F-8C19-0EACE7EF15B3}"/>
              </a:ext>
            </a:extLst>
          </p:cNvPr>
          <p:cNvSpPr txBox="1">
            <a:spLocks/>
          </p:cNvSpPr>
          <p:nvPr/>
        </p:nvSpPr>
        <p:spPr>
          <a:xfrm>
            <a:off x="11290299" y="463550"/>
            <a:ext cx="494333"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bg1"/>
                </a:solidFill>
                <a:latin typeface="asos sans tex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99811-DCD6-6244-9231-2CA32E713DDC}" type="slidenum">
              <a:rPr lang="en-US" smtClean="0">
                <a:solidFill>
                  <a:schemeClr val="tx1"/>
                </a:solidFill>
              </a:rPr>
              <a:pPr/>
              <a:t>‹#›</a:t>
            </a:fld>
            <a:endParaRPr lang="en-US">
              <a:solidFill>
                <a:schemeClr val="tx1"/>
              </a:solidFill>
            </a:endParaRPr>
          </a:p>
        </p:txBody>
      </p:sp>
      <p:sp>
        <p:nvSpPr>
          <p:cNvPr id="13" name="Rectangle 12">
            <a:extLst>
              <a:ext uri="{FF2B5EF4-FFF2-40B4-BE49-F238E27FC236}">
                <a16:creationId xmlns:a16="http://schemas.microsoft.com/office/drawing/2014/main" id="{252F18C7-FF86-E34E-ADD3-9E68572AC4B0}"/>
              </a:ext>
            </a:extLst>
          </p:cNvPr>
          <p:cNvSpPr/>
          <p:nvPr userDrawn="1"/>
        </p:nvSpPr>
        <p:spPr>
          <a:xfrm>
            <a:off x="17252" y="6718300"/>
            <a:ext cx="121920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6107E4-EAC8-BB4B-A3A8-3577E18A6EFD}"/>
              </a:ext>
            </a:extLst>
          </p:cNvPr>
          <p:cNvSpPr/>
          <p:nvPr userDrawn="1"/>
        </p:nvSpPr>
        <p:spPr>
          <a:xfrm>
            <a:off x="17252" y="0"/>
            <a:ext cx="12192000" cy="139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532BF95-2BEF-7F4D-9198-9517B773A8EF}"/>
              </a:ext>
            </a:extLst>
          </p:cNvPr>
          <p:cNvSpPr/>
          <p:nvPr userDrawn="1"/>
        </p:nvSpPr>
        <p:spPr>
          <a:xfrm>
            <a:off x="12072664" y="0"/>
            <a:ext cx="14685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2CC748-DEC0-3C45-BB36-06530163618A}"/>
              </a:ext>
            </a:extLst>
          </p:cNvPr>
          <p:cNvSpPr/>
          <p:nvPr userDrawn="1"/>
        </p:nvSpPr>
        <p:spPr>
          <a:xfrm>
            <a:off x="0" y="0"/>
            <a:ext cx="14685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0AC6D32-5E22-A749-BB38-6584DA1D662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319981" y="6291072"/>
            <a:ext cx="429106" cy="125603"/>
          </a:xfrm>
          <a:prstGeom prst="rect">
            <a:avLst/>
          </a:prstGeom>
        </p:spPr>
      </p:pic>
      <p:sp>
        <p:nvSpPr>
          <p:cNvPr id="25" name="Oval 24">
            <a:extLst>
              <a:ext uri="{FF2B5EF4-FFF2-40B4-BE49-F238E27FC236}">
                <a16:creationId xmlns:a16="http://schemas.microsoft.com/office/drawing/2014/main" id="{EED765AB-5730-394E-8F8E-D9F1E41AB5F6}"/>
              </a:ext>
            </a:extLst>
          </p:cNvPr>
          <p:cNvSpPr/>
          <p:nvPr userDrawn="1"/>
        </p:nvSpPr>
        <p:spPr>
          <a:xfrm>
            <a:off x="11323638" y="441325"/>
            <a:ext cx="425450" cy="42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5">
            <a:extLst>
              <a:ext uri="{FF2B5EF4-FFF2-40B4-BE49-F238E27FC236}">
                <a16:creationId xmlns:a16="http://schemas.microsoft.com/office/drawing/2014/main" id="{2F3DD9E1-8D99-0447-B6C9-F43ADA983F65}"/>
              </a:ext>
            </a:extLst>
          </p:cNvPr>
          <p:cNvSpPr txBox="1">
            <a:spLocks/>
          </p:cNvSpPr>
          <p:nvPr userDrawn="1"/>
        </p:nvSpPr>
        <p:spPr>
          <a:xfrm>
            <a:off x="11290299" y="463550"/>
            <a:ext cx="494333"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bg1"/>
                </a:solidFill>
                <a:latin typeface="asos sans tex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99811-DCD6-6244-9231-2CA32E713DDC}"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234911813"/>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051C6C3-08BB-0643-8E09-6B46A720B9E1}"/>
              </a:ext>
            </a:extLst>
          </p:cNvPr>
          <p:cNvSpPr/>
          <p:nvPr userDrawn="1"/>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F9E8F-D8A0-4F46-ADE0-6D601BF4117A}"/>
              </a:ext>
            </a:extLst>
          </p:cNvPr>
          <p:cNvSpPr>
            <a:spLocks noGrp="1"/>
          </p:cNvSpPr>
          <p:nvPr>
            <p:ph type="title" hasCustomPrompt="1"/>
          </p:nvPr>
        </p:nvSpPr>
        <p:spPr>
          <a:xfrm>
            <a:off x="1739900" y="2500789"/>
            <a:ext cx="8712200" cy="1856422"/>
          </a:xfrm>
        </p:spPr>
        <p:txBody>
          <a:bodyPr anchor="ctr">
            <a:noAutofit/>
          </a:bodyPr>
          <a:lstStyle>
            <a:lvl1pPr algn="ctr">
              <a:defRPr sz="4400">
                <a:latin typeface="asos sans display" pitchFamily="2" charset="77"/>
              </a:defRPr>
            </a:lvl1pPr>
          </a:lstStyle>
          <a:p>
            <a:r>
              <a:rPr lang="en-GB"/>
              <a:t>Our storytelling brings you magical access to a world of fashion inspiration</a:t>
            </a:r>
            <a:endParaRPr lang="en-US"/>
          </a:p>
        </p:txBody>
      </p:sp>
      <p:sp>
        <p:nvSpPr>
          <p:cNvPr id="6" name="Slide Number Placeholder 5">
            <a:extLst>
              <a:ext uri="{FF2B5EF4-FFF2-40B4-BE49-F238E27FC236}">
                <a16:creationId xmlns:a16="http://schemas.microsoft.com/office/drawing/2014/main" id="{0E69A45D-D61C-FC46-B89F-092F9C4178AA}"/>
              </a:ext>
            </a:extLst>
          </p:cNvPr>
          <p:cNvSpPr>
            <a:spLocks noGrp="1"/>
          </p:cNvSpPr>
          <p:nvPr>
            <p:ph type="sldNum" sz="quarter" idx="12"/>
          </p:nvPr>
        </p:nvSpPr>
        <p:spPr/>
        <p:txBody>
          <a:bodyPr/>
          <a:lstStyle/>
          <a:p>
            <a:fld id="{B5D99811-DCD6-6244-9231-2CA32E713DDC}" type="slidenum">
              <a:rPr lang="en-US" smtClean="0"/>
              <a:t>‹#›</a:t>
            </a:fld>
            <a:endParaRPr lang="en-US"/>
          </a:p>
        </p:txBody>
      </p:sp>
      <p:pic>
        <p:nvPicPr>
          <p:cNvPr id="5" name="Picture 4">
            <a:extLst>
              <a:ext uri="{FF2B5EF4-FFF2-40B4-BE49-F238E27FC236}">
                <a16:creationId xmlns:a16="http://schemas.microsoft.com/office/drawing/2014/main" id="{33D3F43A-8AD2-45AB-8C55-0A5744048B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302" y="3717925"/>
            <a:ext cx="107111" cy="2948696"/>
          </a:xfrm>
          <a:prstGeom prst="rect">
            <a:avLst/>
          </a:prstGeom>
        </p:spPr>
      </p:pic>
    </p:spTree>
    <p:extLst>
      <p:ext uri="{BB962C8B-B14F-4D97-AF65-F5344CB8AC3E}">
        <p14:creationId xmlns:p14="http://schemas.microsoft.com/office/powerpoint/2010/main" val="4195345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3075" y="2500593"/>
            <a:ext cx="11245850" cy="1951038"/>
          </a:xfrm>
          <a:prstGeom prst="rect">
            <a:avLst/>
          </a:prstGeom>
        </p:spPr>
        <p:txBody>
          <a:bodyPr/>
          <a:lstStyle>
            <a:lvl1pPr marL="0" indent="0" algn="ctr">
              <a:buNone/>
              <a:defRPr sz="5400" b="1" i="0">
                <a:latin typeface="Futura PT Heavy" charset="0"/>
                <a:ea typeface="Futura PT Heavy" charset="0"/>
                <a:cs typeface="Futura PT Heavy" charset="0"/>
              </a:defRPr>
            </a:lvl1pPr>
          </a:lstStyle>
          <a:p>
            <a:pPr algn="ctr"/>
            <a:r>
              <a:rPr lang="en-US" sz="5400" b="1">
                <a:latin typeface="Futura PT Heavy" charset="0"/>
                <a:ea typeface="Futura PT Heavy" charset="0"/>
                <a:cs typeface="Futura PT Heavy" charset="0"/>
              </a:rPr>
              <a:t>Title page copy is </a:t>
            </a:r>
            <a:r>
              <a:rPr lang="en-US" sz="5400" b="1" err="1">
                <a:latin typeface="Futura PT Heavy" charset="0"/>
                <a:ea typeface="Futura PT Heavy" charset="0"/>
                <a:cs typeface="Futura PT Heavy" charset="0"/>
              </a:rPr>
              <a:t>Futura</a:t>
            </a:r>
            <a:r>
              <a:rPr lang="en-US" sz="5400" b="1">
                <a:latin typeface="Futura PT Heavy" charset="0"/>
                <a:ea typeface="Futura PT Heavy" charset="0"/>
                <a:cs typeface="Futura PT Heavy" charset="0"/>
              </a:rPr>
              <a:t> heavy </a:t>
            </a:r>
            <a:br>
              <a:rPr lang="en-US" sz="5400" b="1">
                <a:latin typeface="Futura PT Heavy" charset="0"/>
                <a:ea typeface="Futura PT Heavy" charset="0"/>
                <a:cs typeface="Futura PT Heavy" charset="0"/>
              </a:rPr>
            </a:br>
            <a:r>
              <a:rPr lang="en-US" sz="5400" b="1">
                <a:latin typeface="Futura PT Heavy" charset="0"/>
                <a:ea typeface="Futura PT Heavy" charset="0"/>
                <a:cs typeface="Futura PT Heavy" charset="0"/>
              </a:rPr>
              <a:t>in sentence case and is centered</a:t>
            </a:r>
          </a:p>
        </p:txBody>
      </p:sp>
      <p:pic>
        <p:nvPicPr>
          <p:cNvPr id="2" name="Picture 1">
            <a:extLst>
              <a:ext uri="{FF2B5EF4-FFF2-40B4-BE49-F238E27FC236}">
                <a16:creationId xmlns:a16="http://schemas.microsoft.com/office/drawing/2014/main" id="{5858CED5-8E84-5F25-083B-636761D606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0302" y="3717925"/>
            <a:ext cx="107111" cy="2948696"/>
          </a:xfrm>
          <a:prstGeom prst="rect">
            <a:avLst/>
          </a:prstGeom>
        </p:spPr>
      </p:pic>
    </p:spTree>
    <p:custDataLst>
      <p:tags r:id="rId1"/>
    </p:custDataLst>
    <p:extLst>
      <p:ext uri="{BB962C8B-B14F-4D97-AF65-F5344CB8AC3E}">
        <p14:creationId xmlns:p14="http://schemas.microsoft.com/office/powerpoint/2010/main" val="122844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ti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AB3E38-9A06-EB40-A5A3-A792A3BFBEF9}"/>
              </a:ext>
            </a:extLst>
          </p:cNvPr>
          <p:cNvSpPr/>
          <p:nvPr userDrawn="1"/>
        </p:nvSpPr>
        <p:spPr>
          <a:xfrm>
            <a:off x="0" y="2600587"/>
            <a:ext cx="402672" cy="1686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5D06BDDC-1F22-DB41-92BC-80910CE88E6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6837236"/>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E9BE1F7-305E-FB43-9E04-BE55D2F20B3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0302" y="3717925"/>
            <a:ext cx="107111" cy="2948696"/>
          </a:xfrm>
          <a:prstGeom prst="rect">
            <a:avLst/>
          </a:prstGeom>
        </p:spPr>
      </p:pic>
      <p:sp>
        <p:nvSpPr>
          <p:cNvPr id="9" name="Content Placeholder 2">
            <a:extLst>
              <a:ext uri="{FF2B5EF4-FFF2-40B4-BE49-F238E27FC236}">
                <a16:creationId xmlns:a16="http://schemas.microsoft.com/office/drawing/2014/main" id="{3CA0D677-3B5C-2145-9212-F716B5743F95}"/>
              </a:ext>
            </a:extLst>
          </p:cNvPr>
          <p:cNvSpPr>
            <a:spLocks noGrp="1"/>
          </p:cNvSpPr>
          <p:nvPr>
            <p:ph idx="13"/>
          </p:nvPr>
        </p:nvSpPr>
        <p:spPr>
          <a:xfrm>
            <a:off x="1385898" y="2199736"/>
            <a:ext cx="4794567" cy="4289555"/>
          </a:xfrm>
        </p:spPr>
        <p:txBody>
          <a:bodyPr>
            <a:normAutofit/>
          </a:bodyPr>
          <a:lstStyle>
            <a:lvl1pPr>
              <a:lnSpc>
                <a:spcPct val="100000"/>
              </a:lnSpc>
              <a:spcBef>
                <a:spcPts val="0"/>
              </a:spcBef>
              <a:spcAft>
                <a:spcPts val="600"/>
              </a:spcAft>
              <a:buSzPct val="62000"/>
              <a:defRPr sz="1800" b="0" i="0">
                <a:latin typeface="asos sans text Light" pitchFamily="2" charset="77"/>
              </a:defRPr>
            </a:lvl1pPr>
            <a:lvl2pPr marL="671513" indent="-214313">
              <a:buSzPct val="100000"/>
              <a:buFont typeface="System Font Regular"/>
              <a:buChar char="●"/>
              <a:tabLst/>
              <a:defRPr sz="1600" b="0" i="0">
                <a:latin typeface="asos sans text Light" pitchFamily="2" charset="77"/>
              </a:defRPr>
            </a:lvl2pPr>
            <a:lvl3pPr>
              <a:defRPr sz="1400" b="0" i="0">
                <a:latin typeface="asos sans text Light" pitchFamily="2" charset="77"/>
              </a:defRPr>
            </a:lvl3pPr>
            <a:lvl4pPr>
              <a:defRPr sz="1200" b="0" i="0">
                <a:latin typeface="asos sans text Light" pitchFamily="2" charset="77"/>
              </a:defRPr>
            </a:lvl4pPr>
            <a:lvl5pPr>
              <a:defRPr sz="1200" b="0" i="0">
                <a:latin typeface="asos sans text Light" pitchFamily="2" charset="77"/>
              </a:defRPr>
            </a:lvl5pPr>
          </a:lstStyle>
          <a:p>
            <a:pPr lvl="0"/>
            <a:r>
              <a:rPr lang="en-GB"/>
              <a:t>Click to edit Master text styles</a:t>
            </a:r>
          </a:p>
          <a:p>
            <a:pPr lvl="1"/>
            <a:r>
              <a:rPr lang="en-GB"/>
              <a:t>Indented style</a:t>
            </a:r>
          </a:p>
        </p:txBody>
      </p:sp>
      <p:sp>
        <p:nvSpPr>
          <p:cNvPr id="10" name="Subtitle 2">
            <a:extLst>
              <a:ext uri="{FF2B5EF4-FFF2-40B4-BE49-F238E27FC236}">
                <a16:creationId xmlns:a16="http://schemas.microsoft.com/office/drawing/2014/main" id="{D3394D4E-A521-1C4D-97E4-BDF7EA31BF43}"/>
              </a:ext>
            </a:extLst>
          </p:cNvPr>
          <p:cNvSpPr>
            <a:spLocks noGrp="1"/>
          </p:cNvSpPr>
          <p:nvPr>
            <p:ph type="subTitle" idx="14" hasCustomPrompt="1"/>
          </p:nvPr>
        </p:nvSpPr>
        <p:spPr>
          <a:xfrm>
            <a:off x="1385898" y="1602395"/>
            <a:ext cx="4794567" cy="322262"/>
          </a:xfrm>
        </p:spPr>
        <p:txBody>
          <a:bodyPr>
            <a:noAutofit/>
          </a:bodyPr>
          <a:lstStyle>
            <a:lvl1pPr marL="0" indent="0" algn="l">
              <a:buNone/>
              <a:defRPr sz="2400">
                <a:latin typeface="asos sans display"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title</a:t>
            </a:r>
            <a:endParaRPr lang="en-US"/>
          </a:p>
        </p:txBody>
      </p:sp>
      <p:sp>
        <p:nvSpPr>
          <p:cNvPr id="11" name="Picture Placeholder 7">
            <a:extLst>
              <a:ext uri="{FF2B5EF4-FFF2-40B4-BE49-F238E27FC236}">
                <a16:creationId xmlns:a16="http://schemas.microsoft.com/office/drawing/2014/main" id="{0B47EE9C-C72F-6149-AA07-56AADC665719}"/>
              </a:ext>
            </a:extLst>
          </p:cNvPr>
          <p:cNvSpPr>
            <a:spLocks noGrp="1"/>
          </p:cNvSpPr>
          <p:nvPr>
            <p:ph type="pic" sz="quarter" idx="22"/>
          </p:nvPr>
        </p:nvSpPr>
        <p:spPr>
          <a:xfrm>
            <a:off x="6333557" y="1107149"/>
            <a:ext cx="4643758" cy="4643758"/>
          </a:xfrm>
          <a:prstGeom prst="ellipse">
            <a:avLst/>
          </a:prstGeom>
          <a:solidFill>
            <a:schemeClr val="bg1"/>
          </a:solidFill>
        </p:spPr>
        <p:txBody>
          <a:bodyPr anchor="ctr">
            <a:normAutofit/>
          </a:bodyPr>
          <a:lstStyle>
            <a:lvl1pPr marL="0" indent="0" algn="ctr">
              <a:buNone/>
              <a:defRPr sz="1800"/>
            </a:lvl1pPr>
          </a:lstStyle>
          <a:p>
            <a:r>
              <a:rPr lang="en-GB"/>
              <a:t>Click icon to add picture</a:t>
            </a:r>
            <a:endParaRPr lang="en-US"/>
          </a:p>
        </p:txBody>
      </p:sp>
      <p:sp>
        <p:nvSpPr>
          <p:cNvPr id="12" name="Oval 11">
            <a:extLst>
              <a:ext uri="{FF2B5EF4-FFF2-40B4-BE49-F238E27FC236}">
                <a16:creationId xmlns:a16="http://schemas.microsoft.com/office/drawing/2014/main" id="{689F4494-5AD6-4146-8A13-C1C9F92D46E8}"/>
              </a:ext>
            </a:extLst>
          </p:cNvPr>
          <p:cNvSpPr/>
          <p:nvPr userDrawn="1"/>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ED3F81E-12CE-9845-9DDC-EB4472551ACC}"/>
              </a:ext>
            </a:extLst>
          </p:cNvPr>
          <p:cNvSpPr>
            <a:spLocks noGrp="1"/>
          </p:cNvSpPr>
          <p:nvPr>
            <p:ph type="sldNum" sz="quarter" idx="12"/>
          </p:nvPr>
        </p:nvSpPr>
        <p:spPr>
          <a:xfrm>
            <a:off x="11290299" y="463550"/>
            <a:ext cx="494333" cy="365125"/>
          </a:xfrm>
        </p:spPr>
        <p:txBody>
          <a:bodyPr/>
          <a:lstStyle/>
          <a:p>
            <a:fld id="{B5D99811-DCD6-6244-9231-2CA32E713DDC}" type="slidenum">
              <a:rPr lang="en-US" smtClean="0"/>
              <a:t>‹#›</a:t>
            </a:fld>
            <a:endParaRPr lang="en-US"/>
          </a:p>
        </p:txBody>
      </p:sp>
      <p:sp>
        <p:nvSpPr>
          <p:cNvPr id="26" name="Oval 25">
            <a:extLst>
              <a:ext uri="{FF2B5EF4-FFF2-40B4-BE49-F238E27FC236}">
                <a16:creationId xmlns:a16="http://schemas.microsoft.com/office/drawing/2014/main" id="{41AB3165-4929-2D40-B124-1015942BFA59}"/>
              </a:ext>
            </a:extLst>
          </p:cNvPr>
          <p:cNvSpPr/>
          <p:nvPr userDrawn="1"/>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7C7944E-2460-A041-800B-3EB76FF5329A}"/>
              </a:ext>
            </a:extLst>
          </p:cNvPr>
          <p:cNvSpPr txBox="1"/>
          <p:nvPr userDrawn="1"/>
        </p:nvSpPr>
        <p:spPr>
          <a:xfrm>
            <a:off x="1295907" y="866775"/>
            <a:ext cx="4864608" cy="707886"/>
          </a:xfrm>
          <a:prstGeom prst="rect">
            <a:avLst/>
          </a:prstGeom>
          <a:noFill/>
        </p:spPr>
        <p:txBody>
          <a:bodyPr wrap="square" rtlCol="0">
            <a:spAutoFit/>
          </a:bodyPr>
          <a:lstStyle/>
          <a:p>
            <a:pPr algn="l">
              <a:spcAft>
                <a:spcPts val="600"/>
              </a:spcAft>
              <a:buSzPct val="80000"/>
            </a:pPr>
            <a:r>
              <a:rPr lang="en-US" sz="4000" kern="1200" dirty="0">
                <a:solidFill>
                  <a:schemeClr val="tx1"/>
                </a:solidFill>
                <a:latin typeface="asos sans display" pitchFamily="2" charset="77"/>
                <a:ea typeface="+mj-ea"/>
                <a:cs typeface="+mj-cs"/>
              </a:rPr>
              <a:t>Agenda</a:t>
            </a:r>
          </a:p>
        </p:txBody>
      </p:sp>
    </p:spTree>
    <p:custDataLst>
      <p:tags r:id="rId1"/>
    </p:custDataLst>
    <p:extLst>
      <p:ext uri="{BB962C8B-B14F-4D97-AF65-F5344CB8AC3E}">
        <p14:creationId xmlns:p14="http://schemas.microsoft.com/office/powerpoint/2010/main" val="2692628603"/>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hit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16ECEC-1EC7-494E-81F9-9A189DFE61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302" y="3717925"/>
            <a:ext cx="107111" cy="2948696"/>
          </a:xfrm>
          <a:prstGeom prst="rect">
            <a:avLst/>
          </a:prstGeom>
        </p:spPr>
      </p:pic>
      <p:sp>
        <p:nvSpPr>
          <p:cNvPr id="7" name="Oval 6">
            <a:extLst>
              <a:ext uri="{FF2B5EF4-FFF2-40B4-BE49-F238E27FC236}">
                <a16:creationId xmlns:a16="http://schemas.microsoft.com/office/drawing/2014/main" id="{C051C6C3-08BB-0643-8E09-6B46A720B9E1}"/>
              </a:ext>
            </a:extLst>
          </p:cNvPr>
          <p:cNvSpPr/>
          <p:nvPr/>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F9E8F-D8A0-4F46-ADE0-6D601BF4117A}"/>
              </a:ext>
            </a:extLst>
          </p:cNvPr>
          <p:cNvSpPr>
            <a:spLocks noGrp="1"/>
          </p:cNvSpPr>
          <p:nvPr>
            <p:ph type="title" hasCustomPrompt="1"/>
          </p:nvPr>
        </p:nvSpPr>
        <p:spPr>
          <a:xfrm>
            <a:off x="1739900" y="2500789"/>
            <a:ext cx="8712200" cy="1856422"/>
          </a:xfrm>
        </p:spPr>
        <p:txBody>
          <a:bodyPr anchor="ctr">
            <a:noAutofit/>
          </a:bodyPr>
          <a:lstStyle>
            <a:lvl1pPr algn="ctr">
              <a:spcAft>
                <a:spcPts val="600"/>
              </a:spcAft>
              <a:defRPr sz="4400">
                <a:latin typeface="asos sans display" pitchFamily="2" charset="77"/>
              </a:defRPr>
            </a:lvl1pPr>
          </a:lstStyle>
          <a:p>
            <a:r>
              <a:rPr lang="en-GB"/>
              <a:t>Our storytelling brings you magical access to a world of fashion inspiration</a:t>
            </a:r>
            <a:endParaRPr lang="en-US"/>
          </a:p>
        </p:txBody>
      </p:sp>
      <p:sp>
        <p:nvSpPr>
          <p:cNvPr id="6" name="Slide Number Placeholder 5">
            <a:extLst>
              <a:ext uri="{FF2B5EF4-FFF2-40B4-BE49-F238E27FC236}">
                <a16:creationId xmlns:a16="http://schemas.microsoft.com/office/drawing/2014/main" id="{0E69A45D-D61C-FC46-B89F-092F9C4178AA}"/>
              </a:ext>
            </a:extLst>
          </p:cNvPr>
          <p:cNvSpPr>
            <a:spLocks noGrp="1"/>
          </p:cNvSpPr>
          <p:nvPr>
            <p:ph type="sldNum" sz="quarter" idx="12"/>
          </p:nvPr>
        </p:nvSpPr>
        <p:spPr/>
        <p:txBody>
          <a:bodyPr/>
          <a:lstStyle/>
          <a:p>
            <a:fld id="{B5D99811-DCD6-6244-9231-2CA32E713DDC}" type="slidenum">
              <a:rPr lang="en-US" smtClean="0"/>
              <a:t>‹#›</a:t>
            </a:fld>
            <a:endParaRPr lang="en-US"/>
          </a:p>
        </p:txBody>
      </p:sp>
      <p:sp>
        <p:nvSpPr>
          <p:cNvPr id="8" name="Oval 7">
            <a:extLst>
              <a:ext uri="{FF2B5EF4-FFF2-40B4-BE49-F238E27FC236}">
                <a16:creationId xmlns:a16="http://schemas.microsoft.com/office/drawing/2014/main" id="{65140520-7040-F94E-A9D4-72A6AD232027}"/>
              </a:ext>
            </a:extLst>
          </p:cNvPr>
          <p:cNvSpPr/>
          <p:nvPr userDrawn="1"/>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057800"/>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Black">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468973-F1FC-184E-B5DA-DB5897C1BA05}"/>
              </a:ext>
            </a:extLst>
          </p:cNvPr>
          <p:cNvSpPr/>
          <p:nvPr/>
        </p:nvSpPr>
        <p:spPr>
          <a:xfrm>
            <a:off x="0" y="3718560"/>
            <a:ext cx="442913" cy="3139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2C88978-35B4-8041-82E5-0DA9FAB50F1B}"/>
              </a:ext>
            </a:extLst>
          </p:cNvPr>
          <p:cNvSpPr/>
          <p:nvPr/>
        </p:nvSpPr>
        <p:spPr>
          <a:xfrm>
            <a:off x="11323638" y="441325"/>
            <a:ext cx="425450" cy="425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F9E8F-D8A0-4F46-ADE0-6D601BF4117A}"/>
              </a:ext>
            </a:extLst>
          </p:cNvPr>
          <p:cNvSpPr>
            <a:spLocks noGrp="1"/>
          </p:cNvSpPr>
          <p:nvPr>
            <p:ph type="title" hasCustomPrompt="1"/>
          </p:nvPr>
        </p:nvSpPr>
        <p:spPr>
          <a:xfrm>
            <a:off x="1739900" y="2500789"/>
            <a:ext cx="8712200" cy="1856422"/>
          </a:xfrm>
        </p:spPr>
        <p:txBody>
          <a:bodyPr anchor="ctr">
            <a:noAutofit/>
          </a:bodyPr>
          <a:lstStyle>
            <a:lvl1pPr algn="ctr">
              <a:spcAft>
                <a:spcPts val="600"/>
              </a:spcAft>
              <a:defRPr sz="4400">
                <a:solidFill>
                  <a:schemeClr val="bg1"/>
                </a:solidFill>
                <a:latin typeface="asos sans display" pitchFamily="2" charset="77"/>
              </a:defRPr>
            </a:lvl1pPr>
          </a:lstStyle>
          <a:p>
            <a:r>
              <a:rPr lang="en-GB"/>
              <a:t>Our storytelling brings you magical access to a world of fashion inspiration</a:t>
            </a:r>
            <a:endParaRPr lang="en-US"/>
          </a:p>
        </p:txBody>
      </p:sp>
      <p:sp>
        <p:nvSpPr>
          <p:cNvPr id="6" name="Slide Number Placeholder 5">
            <a:extLst>
              <a:ext uri="{FF2B5EF4-FFF2-40B4-BE49-F238E27FC236}">
                <a16:creationId xmlns:a16="http://schemas.microsoft.com/office/drawing/2014/main" id="{0E69A45D-D61C-FC46-B89F-092F9C4178AA}"/>
              </a:ext>
            </a:extLst>
          </p:cNvPr>
          <p:cNvSpPr>
            <a:spLocks noGrp="1"/>
          </p:cNvSpPr>
          <p:nvPr>
            <p:ph type="sldNum" sz="quarter" idx="12"/>
          </p:nvPr>
        </p:nvSpPr>
        <p:spPr/>
        <p:txBody>
          <a:bodyPr/>
          <a:lstStyle>
            <a:lvl1pPr>
              <a:defRPr>
                <a:solidFill>
                  <a:schemeClr val="tx1"/>
                </a:solidFill>
              </a:defRPr>
            </a:lvl1pPr>
          </a:lstStyle>
          <a:p>
            <a:fld id="{B5D99811-DCD6-6244-9231-2CA32E713DDC}" type="slidenum">
              <a:rPr lang="en-US" smtClean="0"/>
              <a:pPr/>
              <a:t>‹#›</a:t>
            </a:fld>
            <a:endParaRPr lang="en-US"/>
          </a:p>
        </p:txBody>
      </p:sp>
      <p:pic>
        <p:nvPicPr>
          <p:cNvPr id="8" name="Picture 7">
            <a:extLst>
              <a:ext uri="{FF2B5EF4-FFF2-40B4-BE49-F238E27FC236}">
                <a16:creationId xmlns:a16="http://schemas.microsoft.com/office/drawing/2014/main" id="{8DD5357F-0533-2B4C-8079-CD74FB4F856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1319981" y="6291072"/>
            <a:ext cx="429106" cy="125603"/>
          </a:xfrm>
          <a:prstGeom prst="rect">
            <a:avLst/>
          </a:prstGeom>
        </p:spPr>
      </p:pic>
      <p:sp>
        <p:nvSpPr>
          <p:cNvPr id="10" name="Rectangle 9">
            <a:extLst>
              <a:ext uri="{FF2B5EF4-FFF2-40B4-BE49-F238E27FC236}">
                <a16:creationId xmlns:a16="http://schemas.microsoft.com/office/drawing/2014/main" id="{B6198476-5D8B-5946-A3E4-DC04C9D02F03}"/>
              </a:ext>
            </a:extLst>
          </p:cNvPr>
          <p:cNvSpPr/>
          <p:nvPr userDrawn="1"/>
        </p:nvSpPr>
        <p:spPr>
          <a:xfrm>
            <a:off x="0" y="3718560"/>
            <a:ext cx="442913" cy="3139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0EFF9C-4CE8-5246-A582-E8537F8F50ED}"/>
              </a:ext>
            </a:extLst>
          </p:cNvPr>
          <p:cNvSpPr/>
          <p:nvPr userDrawn="1"/>
        </p:nvSpPr>
        <p:spPr>
          <a:xfrm>
            <a:off x="11323638" y="441325"/>
            <a:ext cx="425450" cy="425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5FCC974-531F-4643-9836-58E53971449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319981" y="6291072"/>
            <a:ext cx="429106" cy="125603"/>
          </a:xfrm>
          <a:prstGeom prst="rect">
            <a:avLst/>
          </a:prstGeom>
        </p:spPr>
      </p:pic>
      <p:grpSp>
        <p:nvGrpSpPr>
          <p:cNvPr id="13" name="Group 12">
            <a:extLst>
              <a:ext uri="{FF2B5EF4-FFF2-40B4-BE49-F238E27FC236}">
                <a16:creationId xmlns:a16="http://schemas.microsoft.com/office/drawing/2014/main" id="{E2ED054C-D861-E54B-958C-B5ED827E807C}"/>
              </a:ext>
            </a:extLst>
          </p:cNvPr>
          <p:cNvGrpSpPr/>
          <p:nvPr userDrawn="1"/>
        </p:nvGrpSpPr>
        <p:grpSpPr>
          <a:xfrm>
            <a:off x="161320" y="3174999"/>
            <a:ext cx="125466" cy="503274"/>
            <a:chOff x="168382" y="3174999"/>
            <a:chExt cx="125466" cy="503274"/>
          </a:xfrm>
        </p:grpSpPr>
        <p:pic>
          <p:nvPicPr>
            <p:cNvPr id="14" name="Picture 13">
              <a:extLst>
                <a:ext uri="{FF2B5EF4-FFF2-40B4-BE49-F238E27FC236}">
                  <a16:creationId xmlns:a16="http://schemas.microsoft.com/office/drawing/2014/main" id="{AC062598-FA7A-1947-B2A7-778208C04680}"/>
                </a:ext>
              </a:extLst>
            </p:cNvPr>
            <p:cNvPicPr>
              <a:picLocks noChangeAspect="1"/>
            </p:cNvPicPr>
            <p:nvPr userDrawn="1"/>
          </p:nvPicPr>
          <p:blipFill>
            <a:blip r:embed="rId3"/>
            <a:srcRect/>
            <a:stretch/>
          </p:blipFill>
          <p:spPr>
            <a:xfrm rot="16200000">
              <a:off x="134657" y="3244162"/>
              <a:ext cx="195572" cy="57245"/>
            </a:xfrm>
            <a:prstGeom prst="rect">
              <a:avLst/>
            </a:prstGeom>
          </p:spPr>
        </p:pic>
        <p:sp>
          <p:nvSpPr>
            <p:cNvPr id="15" name="Footer Placeholder 4">
              <a:extLst>
                <a:ext uri="{FF2B5EF4-FFF2-40B4-BE49-F238E27FC236}">
                  <a16:creationId xmlns:a16="http://schemas.microsoft.com/office/drawing/2014/main" id="{8D50D6DB-AEEF-274A-915B-D1F604843761}"/>
                </a:ext>
              </a:extLst>
            </p:cNvPr>
            <p:cNvSpPr txBox="1">
              <a:spLocks/>
            </p:cNvSpPr>
            <p:nvPr userDrawn="1"/>
          </p:nvSpPr>
          <p:spPr>
            <a:xfrm rot="16200000">
              <a:off x="82666" y="3467091"/>
              <a:ext cx="296898" cy="125466"/>
            </a:xfrm>
            <a:prstGeom prst="rect">
              <a:avLst/>
            </a:prstGeom>
          </p:spPr>
          <p:txBody>
            <a:bodyPr vert="horz" lIns="0" tIns="0" rIns="0" bIns="0" rtlCol="0" anchor="ctr"/>
            <a:lstStyle>
              <a:defPPr>
                <a:defRPr lang="en-US"/>
              </a:defPPr>
              <a:lvl1pPr marL="0" algn="ctr" defTabSz="914400" rtl="0" eaLnBrk="1" latinLnBrk="0" hangingPunct="1">
                <a:defRPr sz="600" kern="1200">
                  <a:solidFill>
                    <a:schemeClr val="tx1"/>
                  </a:solidFill>
                  <a:latin typeface="asos sans tex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 </a:t>
              </a:r>
              <a:fld id="{BC916A9A-3F06-8947-845C-B7A1C33A36C3}" type="datetimeyyyy">
                <a:rPr lang="en-GB" smtClean="0">
                  <a:solidFill>
                    <a:schemeClr val="bg1"/>
                  </a:solidFill>
                </a:rPr>
                <a:pPr/>
                <a:t>2025</a:t>
              </a:fld>
              <a:endParaRPr lang="en-US">
                <a:solidFill>
                  <a:schemeClr val="bg1"/>
                </a:solidFill>
              </a:endParaRPr>
            </a:p>
          </p:txBody>
        </p:sp>
      </p:grpSp>
    </p:spTree>
    <p:extLst>
      <p:ext uri="{BB962C8B-B14F-4D97-AF65-F5344CB8AC3E}">
        <p14:creationId xmlns:p14="http://schemas.microsoft.com/office/powerpoint/2010/main" val="61480631"/>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 Section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F9E8F-D8A0-4F46-ADE0-6D601BF4117A}"/>
              </a:ext>
            </a:extLst>
          </p:cNvPr>
          <p:cNvSpPr>
            <a:spLocks noGrp="1"/>
          </p:cNvSpPr>
          <p:nvPr>
            <p:ph type="title" hasCustomPrompt="1"/>
          </p:nvPr>
        </p:nvSpPr>
        <p:spPr>
          <a:xfrm>
            <a:off x="1268372" y="1268760"/>
            <a:ext cx="4007790" cy="4292285"/>
          </a:xfrm>
          <a:noFill/>
        </p:spPr>
        <p:txBody>
          <a:bodyPr tIns="360000" anchor="ctr">
            <a:noAutofit/>
          </a:bodyPr>
          <a:lstStyle>
            <a:lvl1pPr algn="ctr">
              <a:spcAft>
                <a:spcPts val="600"/>
              </a:spcAft>
              <a:defRPr sz="43000">
                <a:solidFill>
                  <a:schemeClr val="tx2"/>
                </a:solidFill>
                <a:latin typeface="asos sans display" pitchFamily="2" charset="77"/>
              </a:defRPr>
            </a:lvl1pPr>
          </a:lstStyle>
          <a:p>
            <a:r>
              <a:rPr lang="en-US"/>
              <a:t>X</a:t>
            </a:r>
          </a:p>
        </p:txBody>
      </p:sp>
      <p:sp>
        <p:nvSpPr>
          <p:cNvPr id="8" name="Oval 7">
            <a:extLst>
              <a:ext uri="{FF2B5EF4-FFF2-40B4-BE49-F238E27FC236}">
                <a16:creationId xmlns:a16="http://schemas.microsoft.com/office/drawing/2014/main" id="{65140520-7040-F94E-A9D4-72A6AD232027}"/>
              </a:ext>
            </a:extLst>
          </p:cNvPr>
          <p:cNvSpPr/>
          <p:nvPr userDrawn="1"/>
        </p:nvSpPr>
        <p:spPr>
          <a:xfrm>
            <a:off x="11323638" y="441325"/>
            <a:ext cx="425450" cy="42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a:extLst>
              <a:ext uri="{FF2B5EF4-FFF2-40B4-BE49-F238E27FC236}">
                <a16:creationId xmlns:a16="http://schemas.microsoft.com/office/drawing/2014/main" id="{0E69A45D-D61C-FC46-B89F-092F9C4178AA}"/>
              </a:ext>
            </a:extLst>
          </p:cNvPr>
          <p:cNvSpPr>
            <a:spLocks noGrp="1"/>
          </p:cNvSpPr>
          <p:nvPr>
            <p:ph type="sldNum" sz="quarter" idx="12"/>
          </p:nvPr>
        </p:nvSpPr>
        <p:spPr/>
        <p:txBody>
          <a:bodyPr/>
          <a:lstStyle>
            <a:lvl1pPr>
              <a:defRPr>
                <a:solidFill>
                  <a:schemeClr val="tx1"/>
                </a:solidFill>
              </a:defRPr>
            </a:lvl1pPr>
          </a:lstStyle>
          <a:p>
            <a:fld id="{B5D99811-DCD6-6244-9231-2CA32E713DDC}" type="slidenum">
              <a:rPr lang="en-US" smtClean="0"/>
              <a:pPr/>
              <a:t>‹#›</a:t>
            </a:fld>
            <a:endParaRPr lang="en-US"/>
          </a:p>
        </p:txBody>
      </p:sp>
      <p:sp>
        <p:nvSpPr>
          <p:cNvPr id="22" name="Subtitle 2">
            <a:extLst>
              <a:ext uri="{FF2B5EF4-FFF2-40B4-BE49-F238E27FC236}">
                <a16:creationId xmlns:a16="http://schemas.microsoft.com/office/drawing/2014/main" id="{1B675A2C-1D29-8442-A2F2-843E36ED64BC}"/>
              </a:ext>
            </a:extLst>
          </p:cNvPr>
          <p:cNvSpPr>
            <a:spLocks noGrp="1"/>
          </p:cNvSpPr>
          <p:nvPr>
            <p:ph type="subTitle" idx="14" hasCustomPrompt="1"/>
          </p:nvPr>
        </p:nvSpPr>
        <p:spPr>
          <a:xfrm>
            <a:off x="5816083" y="1250302"/>
            <a:ext cx="4204995" cy="4310743"/>
          </a:xfrm>
        </p:spPr>
        <p:txBody>
          <a:bodyPr wrap="square" tIns="0" bIns="108000" anchor="ctr">
            <a:noAutofit/>
          </a:bodyPr>
          <a:lstStyle>
            <a:lvl1pPr marL="457200" indent="-457200" algn="l" fontAlgn="ctr">
              <a:lnSpc>
                <a:spcPct val="100000"/>
              </a:lnSpc>
              <a:spcBef>
                <a:spcPts val="0"/>
              </a:spcBef>
              <a:spcAft>
                <a:spcPts val="2000"/>
              </a:spcAft>
              <a:buClr>
                <a:schemeClr val="accent5"/>
              </a:buClr>
              <a:buSzPct val="150000"/>
              <a:buFont typeface="Wingdings" pitchFamily="2" charset="2"/>
              <a:buChar char="§"/>
              <a:defRPr sz="2400">
                <a:solidFill>
                  <a:schemeClr val="tx2"/>
                </a:solidFill>
                <a:latin typeface="asos sans display"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 section</a:t>
            </a:r>
          </a:p>
          <a:p>
            <a:r>
              <a:rPr lang="en-GB"/>
              <a:t>This is sub section two</a:t>
            </a:r>
          </a:p>
          <a:p>
            <a:r>
              <a:rPr lang="en-GB"/>
              <a:t>Final sub section</a:t>
            </a:r>
            <a:endParaRPr lang="en-US"/>
          </a:p>
        </p:txBody>
      </p:sp>
      <p:grpSp>
        <p:nvGrpSpPr>
          <p:cNvPr id="7" name="Group 6">
            <a:extLst>
              <a:ext uri="{FF2B5EF4-FFF2-40B4-BE49-F238E27FC236}">
                <a16:creationId xmlns:a16="http://schemas.microsoft.com/office/drawing/2014/main" id="{4169ECA3-D72B-E947-B60F-599991D25E98}"/>
              </a:ext>
            </a:extLst>
          </p:cNvPr>
          <p:cNvGrpSpPr/>
          <p:nvPr userDrawn="1"/>
        </p:nvGrpSpPr>
        <p:grpSpPr>
          <a:xfrm>
            <a:off x="161320" y="3174999"/>
            <a:ext cx="125466" cy="503274"/>
            <a:chOff x="168382" y="3174999"/>
            <a:chExt cx="125466" cy="503274"/>
          </a:xfrm>
        </p:grpSpPr>
        <p:pic>
          <p:nvPicPr>
            <p:cNvPr id="9" name="Picture 8">
              <a:extLst>
                <a:ext uri="{FF2B5EF4-FFF2-40B4-BE49-F238E27FC236}">
                  <a16:creationId xmlns:a16="http://schemas.microsoft.com/office/drawing/2014/main" id="{18739554-69CD-4D4B-8C6A-2FDCA04649B2}"/>
                </a:ext>
              </a:extLst>
            </p:cNvPr>
            <p:cNvPicPr>
              <a:picLocks noChangeAspect="1"/>
            </p:cNvPicPr>
            <p:nvPr userDrawn="1"/>
          </p:nvPicPr>
          <p:blipFill>
            <a:blip r:embed="rId2"/>
            <a:srcRect/>
            <a:stretch/>
          </p:blipFill>
          <p:spPr>
            <a:xfrm rot="16200000">
              <a:off x="134657" y="3244162"/>
              <a:ext cx="195572" cy="57245"/>
            </a:xfrm>
            <a:prstGeom prst="rect">
              <a:avLst/>
            </a:prstGeom>
          </p:spPr>
        </p:pic>
        <p:sp>
          <p:nvSpPr>
            <p:cNvPr id="10" name="Footer Placeholder 4">
              <a:extLst>
                <a:ext uri="{FF2B5EF4-FFF2-40B4-BE49-F238E27FC236}">
                  <a16:creationId xmlns:a16="http://schemas.microsoft.com/office/drawing/2014/main" id="{EED5C959-547D-6640-899A-1518D9DE487D}"/>
                </a:ext>
              </a:extLst>
            </p:cNvPr>
            <p:cNvSpPr txBox="1">
              <a:spLocks/>
            </p:cNvSpPr>
            <p:nvPr userDrawn="1"/>
          </p:nvSpPr>
          <p:spPr>
            <a:xfrm rot="16200000">
              <a:off x="82666" y="3467091"/>
              <a:ext cx="296898" cy="125466"/>
            </a:xfrm>
            <a:prstGeom prst="rect">
              <a:avLst/>
            </a:prstGeom>
          </p:spPr>
          <p:txBody>
            <a:bodyPr vert="horz" lIns="0" tIns="0" rIns="0" bIns="0" rtlCol="0" anchor="ctr"/>
            <a:lstStyle>
              <a:defPPr>
                <a:defRPr lang="en-US"/>
              </a:defPPr>
              <a:lvl1pPr marL="0" algn="ctr" defTabSz="914400" rtl="0" eaLnBrk="1" latinLnBrk="0" hangingPunct="1">
                <a:defRPr sz="600" kern="1200">
                  <a:solidFill>
                    <a:schemeClr val="tx1"/>
                  </a:solidFill>
                  <a:latin typeface="asos sans tex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 </a:t>
              </a:r>
              <a:fld id="{BC916A9A-3F06-8947-845C-B7A1C33A36C3}" type="datetimeyyyy">
                <a:rPr lang="en-GB" smtClean="0">
                  <a:solidFill>
                    <a:schemeClr val="bg1"/>
                  </a:solidFill>
                </a:rPr>
                <a:pPr/>
                <a:t>2025</a:t>
              </a:fld>
              <a:endParaRPr lang="en-US">
                <a:solidFill>
                  <a:schemeClr val="bg1"/>
                </a:solidFill>
              </a:endParaRPr>
            </a:p>
          </p:txBody>
        </p:sp>
      </p:grpSp>
    </p:spTree>
    <p:extLst>
      <p:ext uri="{BB962C8B-B14F-4D97-AF65-F5344CB8AC3E}">
        <p14:creationId xmlns:p14="http://schemas.microsoft.com/office/powerpoint/2010/main" val="2080946004"/>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 Section Whit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3D5127-D40B-3148-94F6-5ACBF736F0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302" y="3717925"/>
            <a:ext cx="107111" cy="2948696"/>
          </a:xfrm>
          <a:prstGeom prst="rect">
            <a:avLst/>
          </a:prstGeom>
        </p:spPr>
      </p:pic>
      <p:sp>
        <p:nvSpPr>
          <p:cNvPr id="2" name="Title 1">
            <a:extLst>
              <a:ext uri="{FF2B5EF4-FFF2-40B4-BE49-F238E27FC236}">
                <a16:creationId xmlns:a16="http://schemas.microsoft.com/office/drawing/2014/main" id="{9E9F9E8F-D8A0-4F46-ADE0-6D601BF4117A}"/>
              </a:ext>
            </a:extLst>
          </p:cNvPr>
          <p:cNvSpPr>
            <a:spLocks noGrp="1"/>
          </p:cNvSpPr>
          <p:nvPr>
            <p:ph type="title" hasCustomPrompt="1"/>
          </p:nvPr>
        </p:nvSpPr>
        <p:spPr>
          <a:xfrm>
            <a:off x="1268372" y="1268760"/>
            <a:ext cx="4007790" cy="4292285"/>
          </a:xfrm>
          <a:noFill/>
        </p:spPr>
        <p:txBody>
          <a:bodyPr tIns="360000" anchor="ctr">
            <a:noAutofit/>
          </a:bodyPr>
          <a:lstStyle>
            <a:lvl1pPr algn="ctr">
              <a:spcAft>
                <a:spcPts val="600"/>
              </a:spcAft>
              <a:defRPr sz="43000">
                <a:solidFill>
                  <a:schemeClr val="tx1"/>
                </a:solidFill>
                <a:latin typeface="asos sans display" pitchFamily="2" charset="77"/>
              </a:defRPr>
            </a:lvl1pPr>
          </a:lstStyle>
          <a:p>
            <a:r>
              <a:rPr lang="en-US"/>
              <a:t>X</a:t>
            </a:r>
          </a:p>
        </p:txBody>
      </p:sp>
      <p:sp>
        <p:nvSpPr>
          <p:cNvPr id="9" name="Subtitle 2">
            <a:extLst>
              <a:ext uri="{FF2B5EF4-FFF2-40B4-BE49-F238E27FC236}">
                <a16:creationId xmlns:a16="http://schemas.microsoft.com/office/drawing/2014/main" id="{CC0115ED-6048-A84E-AE8C-67BEBBE2B1A0}"/>
              </a:ext>
            </a:extLst>
          </p:cNvPr>
          <p:cNvSpPr>
            <a:spLocks noGrp="1"/>
          </p:cNvSpPr>
          <p:nvPr>
            <p:ph type="subTitle" idx="14" hasCustomPrompt="1"/>
          </p:nvPr>
        </p:nvSpPr>
        <p:spPr>
          <a:xfrm>
            <a:off x="5816083" y="1250302"/>
            <a:ext cx="4204995" cy="4310743"/>
          </a:xfrm>
        </p:spPr>
        <p:txBody>
          <a:bodyPr wrap="square" tIns="0" bIns="108000" anchor="ctr">
            <a:noAutofit/>
          </a:bodyPr>
          <a:lstStyle>
            <a:lvl1pPr marL="457200" indent="-457200" algn="l" fontAlgn="ctr">
              <a:lnSpc>
                <a:spcPct val="100000"/>
              </a:lnSpc>
              <a:spcBef>
                <a:spcPts val="0"/>
              </a:spcBef>
              <a:spcAft>
                <a:spcPts val="2000"/>
              </a:spcAft>
              <a:buClr>
                <a:schemeClr val="accent3"/>
              </a:buClr>
              <a:buSzPct val="150000"/>
              <a:buFont typeface="Wingdings" pitchFamily="2" charset="2"/>
              <a:buChar char="§"/>
              <a:defRPr sz="2400">
                <a:solidFill>
                  <a:schemeClr val="tx1"/>
                </a:solidFill>
                <a:latin typeface="asos sans display"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 section</a:t>
            </a:r>
          </a:p>
          <a:p>
            <a:r>
              <a:rPr lang="en-GB"/>
              <a:t>This is sub section two</a:t>
            </a:r>
          </a:p>
          <a:p>
            <a:r>
              <a:rPr lang="en-GB"/>
              <a:t>Final sub section</a:t>
            </a:r>
            <a:endParaRPr lang="en-US"/>
          </a:p>
        </p:txBody>
      </p:sp>
      <p:sp>
        <p:nvSpPr>
          <p:cNvPr id="8" name="Oval 7">
            <a:extLst>
              <a:ext uri="{FF2B5EF4-FFF2-40B4-BE49-F238E27FC236}">
                <a16:creationId xmlns:a16="http://schemas.microsoft.com/office/drawing/2014/main" id="{65140520-7040-F94E-A9D4-72A6AD232027}"/>
              </a:ext>
            </a:extLst>
          </p:cNvPr>
          <p:cNvSpPr/>
          <p:nvPr userDrawn="1"/>
        </p:nvSpPr>
        <p:spPr>
          <a:xfrm>
            <a:off x="11323638" y="441325"/>
            <a:ext cx="425450" cy="4254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a:extLst>
              <a:ext uri="{FF2B5EF4-FFF2-40B4-BE49-F238E27FC236}">
                <a16:creationId xmlns:a16="http://schemas.microsoft.com/office/drawing/2014/main" id="{0E69A45D-D61C-FC46-B89F-092F9C4178AA}"/>
              </a:ext>
            </a:extLst>
          </p:cNvPr>
          <p:cNvSpPr>
            <a:spLocks noGrp="1"/>
          </p:cNvSpPr>
          <p:nvPr>
            <p:ph type="sldNum" sz="quarter" idx="12"/>
          </p:nvPr>
        </p:nvSpPr>
        <p:spPr/>
        <p:txBody>
          <a:bodyPr/>
          <a:lstStyle>
            <a:lvl1pPr>
              <a:defRPr>
                <a:solidFill>
                  <a:schemeClr val="bg1"/>
                </a:solidFill>
              </a:defRPr>
            </a:lvl1pPr>
          </a:lstStyle>
          <a:p>
            <a:fld id="{B5D99811-DCD6-6244-9231-2CA32E713DDC}" type="slidenum">
              <a:rPr lang="en-US" smtClean="0"/>
              <a:pPr/>
              <a:t>‹#›</a:t>
            </a:fld>
            <a:endParaRPr lang="en-US"/>
          </a:p>
        </p:txBody>
      </p:sp>
    </p:spTree>
    <p:extLst>
      <p:ext uri="{BB962C8B-B14F-4D97-AF65-F5344CB8AC3E}">
        <p14:creationId xmlns:p14="http://schemas.microsoft.com/office/powerpoint/2010/main" val="3838241167"/>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B06FFC-5F22-3B4C-9538-FFDCD78CA2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0302" y="3717925"/>
            <a:ext cx="107111" cy="2948696"/>
          </a:xfrm>
          <a:prstGeom prst="rect">
            <a:avLst/>
          </a:prstGeom>
        </p:spPr>
      </p:pic>
      <p:sp>
        <p:nvSpPr>
          <p:cNvPr id="3" name="Picture Placeholder 2">
            <a:extLst>
              <a:ext uri="{FF2B5EF4-FFF2-40B4-BE49-F238E27FC236}">
                <a16:creationId xmlns:a16="http://schemas.microsoft.com/office/drawing/2014/main" id="{F6A5798F-826E-264B-8801-45D343F235A0}"/>
              </a:ext>
            </a:extLst>
          </p:cNvPr>
          <p:cNvSpPr>
            <a:spLocks noGrp="1"/>
          </p:cNvSpPr>
          <p:nvPr>
            <p:ph type="pic" idx="1"/>
          </p:nvPr>
        </p:nvSpPr>
        <p:spPr>
          <a:xfrm>
            <a:off x="6096000" y="0"/>
            <a:ext cx="6096000" cy="6857999"/>
          </a:xfrm>
          <a:solidFill>
            <a:schemeClr val="tx2"/>
          </a:solidFill>
        </p:spPr>
        <p:txBody>
          <a:bodyPr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8" name="Title 1">
            <a:extLst>
              <a:ext uri="{FF2B5EF4-FFF2-40B4-BE49-F238E27FC236}">
                <a16:creationId xmlns:a16="http://schemas.microsoft.com/office/drawing/2014/main" id="{20E5984A-47DF-0642-A86B-237FB7DFBA09}"/>
              </a:ext>
            </a:extLst>
          </p:cNvPr>
          <p:cNvSpPr>
            <a:spLocks noGrp="1"/>
          </p:cNvSpPr>
          <p:nvPr>
            <p:ph type="title" hasCustomPrompt="1"/>
          </p:nvPr>
        </p:nvSpPr>
        <p:spPr>
          <a:xfrm>
            <a:off x="874713" y="282651"/>
            <a:ext cx="4794567" cy="627201"/>
          </a:xfrm>
        </p:spPr>
        <p:txBody>
          <a:bodyPr/>
          <a:lstStyle>
            <a:lvl1pPr>
              <a:defRPr>
                <a:latin typeface="asos sans display" pitchFamily="2" charset="77"/>
              </a:defRPr>
            </a:lvl1pPr>
          </a:lstStyle>
          <a:p>
            <a:r>
              <a:rPr lang="en-GB"/>
              <a:t>Keep titles punchy</a:t>
            </a:r>
            <a:endParaRPr lang="en-US"/>
          </a:p>
        </p:txBody>
      </p:sp>
      <p:sp>
        <p:nvSpPr>
          <p:cNvPr id="10" name="Subtitle 2">
            <a:extLst>
              <a:ext uri="{FF2B5EF4-FFF2-40B4-BE49-F238E27FC236}">
                <a16:creationId xmlns:a16="http://schemas.microsoft.com/office/drawing/2014/main" id="{D3394D4E-A521-1C4D-97E4-BDF7EA31BF43}"/>
              </a:ext>
            </a:extLst>
          </p:cNvPr>
          <p:cNvSpPr>
            <a:spLocks noGrp="1"/>
          </p:cNvSpPr>
          <p:nvPr>
            <p:ph type="subTitle" idx="14" hasCustomPrompt="1"/>
          </p:nvPr>
        </p:nvSpPr>
        <p:spPr>
          <a:xfrm>
            <a:off x="874712" y="1011238"/>
            <a:ext cx="4794567" cy="322262"/>
          </a:xfrm>
        </p:spPr>
        <p:txBody>
          <a:bodyPr>
            <a:noAutofit/>
          </a:bodyPr>
          <a:lstStyle>
            <a:lvl1pPr marL="0" indent="0" algn="l">
              <a:buNone/>
              <a:defRPr sz="1800">
                <a:latin typeface="asos sans display"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Subtitles too</a:t>
            </a:r>
            <a:endParaRPr lang="en-US"/>
          </a:p>
        </p:txBody>
      </p:sp>
      <p:sp>
        <p:nvSpPr>
          <p:cNvPr id="13" name="Content Placeholder 2">
            <a:extLst>
              <a:ext uri="{FF2B5EF4-FFF2-40B4-BE49-F238E27FC236}">
                <a16:creationId xmlns:a16="http://schemas.microsoft.com/office/drawing/2014/main" id="{72493C33-5DC5-C34D-829B-4ADDD3164228}"/>
              </a:ext>
            </a:extLst>
          </p:cNvPr>
          <p:cNvSpPr>
            <a:spLocks noGrp="1"/>
          </p:cNvSpPr>
          <p:nvPr>
            <p:ph idx="16"/>
          </p:nvPr>
        </p:nvSpPr>
        <p:spPr>
          <a:xfrm>
            <a:off x="884874" y="1825625"/>
            <a:ext cx="4804726" cy="4199255"/>
          </a:xfrm>
        </p:spPr>
        <p:txBody>
          <a:bodyPr>
            <a:normAutofit/>
          </a:bodyPr>
          <a:lstStyle>
            <a:lvl1pPr marL="285750" indent="-285750">
              <a:lnSpc>
                <a:spcPct val="100000"/>
              </a:lnSpc>
              <a:spcBef>
                <a:spcPts val="0"/>
              </a:spcBef>
              <a:spcAft>
                <a:spcPts val="800"/>
              </a:spcAft>
              <a:buSzPct val="62000"/>
              <a:buFont typeface="System Font Regular"/>
              <a:buChar char="◼"/>
              <a:defRPr sz="1400" b="0" i="0">
                <a:latin typeface="asos sans text Light" pitchFamily="2" charset="77"/>
              </a:defRPr>
            </a:lvl1pPr>
            <a:lvl2pPr marL="496888" indent="-184150">
              <a:spcAft>
                <a:spcPts val="800"/>
              </a:spcAft>
              <a:buSzPct val="62000"/>
              <a:buFont typeface="System Font Regular"/>
              <a:buChar char="◼"/>
              <a:tabLst/>
              <a:defRPr sz="1400" b="0" i="0">
                <a:latin typeface="asos sans text Light" pitchFamily="2" charset="77"/>
              </a:defRPr>
            </a:lvl2pPr>
            <a:lvl3pPr marL="914400" indent="0">
              <a:buNone/>
              <a:defRPr sz="1400" b="0" i="0">
                <a:latin typeface="asos sans text Light" pitchFamily="2" charset="77"/>
              </a:defRPr>
            </a:lvl3pPr>
            <a:lvl4pPr>
              <a:defRPr sz="1200" b="0" i="0">
                <a:latin typeface="asos sans text Light" pitchFamily="2" charset="77"/>
              </a:defRPr>
            </a:lvl4pPr>
            <a:lvl5pPr>
              <a:defRPr sz="1200" b="0" i="0">
                <a:latin typeface="asos sans text Light" pitchFamily="2" charset="77"/>
              </a:defRPr>
            </a:lvl5pPr>
          </a:lstStyle>
          <a:p>
            <a:pPr lvl="0"/>
            <a:r>
              <a:rPr lang="en-GB"/>
              <a:t>Click to edit Master text styles</a:t>
            </a:r>
          </a:p>
          <a:p>
            <a:pPr lvl="1"/>
            <a:r>
              <a:rPr lang="en-GB"/>
              <a:t>Indented style</a:t>
            </a:r>
          </a:p>
        </p:txBody>
      </p:sp>
    </p:spTree>
    <p:extLst>
      <p:ext uri="{BB962C8B-B14F-4D97-AF65-F5344CB8AC3E}">
        <p14:creationId xmlns:p14="http://schemas.microsoft.com/office/powerpoint/2010/main" val="1836953838"/>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FC54DC-6432-9B42-AD2A-BD052F79EA56}"/>
              </a:ext>
            </a:extLst>
          </p:cNvPr>
          <p:cNvSpPr>
            <a:spLocks noGrp="1"/>
          </p:cNvSpPr>
          <p:nvPr>
            <p:ph type="title"/>
          </p:nvPr>
        </p:nvSpPr>
        <p:spPr>
          <a:xfrm>
            <a:off x="874713" y="282651"/>
            <a:ext cx="9577387" cy="627201"/>
          </a:xfrm>
          <a:prstGeom prst="rect">
            <a:avLst/>
          </a:prstGeom>
        </p:spPr>
        <p:txBody>
          <a:bodyPr vert="horz" lIns="0" tIns="0" rIns="0" bIns="0" rtlCol="0" anchor="b">
            <a:normAutofit/>
          </a:bodyPr>
          <a:lstStyle/>
          <a:p>
            <a:r>
              <a:rPr lang="en-GB"/>
              <a:t>Keep titles punchy</a:t>
            </a:r>
            <a:endParaRPr lang="en-US"/>
          </a:p>
        </p:txBody>
      </p:sp>
      <p:sp>
        <p:nvSpPr>
          <p:cNvPr id="3" name="Text Placeholder 2">
            <a:extLst>
              <a:ext uri="{FF2B5EF4-FFF2-40B4-BE49-F238E27FC236}">
                <a16:creationId xmlns:a16="http://schemas.microsoft.com/office/drawing/2014/main" id="{B8C23376-FED2-9B48-A874-70A5F576D153}"/>
              </a:ext>
            </a:extLst>
          </p:cNvPr>
          <p:cNvSpPr>
            <a:spLocks noGrp="1"/>
          </p:cNvSpPr>
          <p:nvPr>
            <p:ph type="body" idx="1"/>
          </p:nvPr>
        </p:nvSpPr>
        <p:spPr>
          <a:xfrm>
            <a:off x="874713" y="1825625"/>
            <a:ext cx="10442575" cy="435133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FE8D9B5C-3F48-D444-BCBA-C64EF9D62786}"/>
              </a:ext>
            </a:extLst>
          </p:cNvPr>
          <p:cNvSpPr>
            <a:spLocks noGrp="1"/>
          </p:cNvSpPr>
          <p:nvPr>
            <p:ph type="sldNum" sz="quarter" idx="4"/>
          </p:nvPr>
        </p:nvSpPr>
        <p:spPr>
          <a:xfrm>
            <a:off x="11290299" y="463550"/>
            <a:ext cx="494333" cy="365125"/>
          </a:xfrm>
          <a:prstGeom prst="rect">
            <a:avLst/>
          </a:prstGeom>
        </p:spPr>
        <p:txBody>
          <a:bodyPr vert="horz" lIns="0" tIns="0" rIns="0" bIns="0" rtlCol="0" anchor="ctr"/>
          <a:lstStyle>
            <a:lvl1pPr algn="ctr">
              <a:defRPr sz="1200">
                <a:solidFill>
                  <a:schemeClr val="bg1"/>
                </a:solidFill>
                <a:latin typeface="asos sans text" pitchFamily="2" charset="77"/>
              </a:defRPr>
            </a:lvl1pPr>
          </a:lstStyle>
          <a:p>
            <a:fld id="{B5D99811-DCD6-6244-9231-2CA32E713DDC}" type="slidenum">
              <a:rPr lang="en-US" smtClean="0"/>
              <a:pPr/>
              <a:t>‹#›</a:t>
            </a:fld>
            <a:endParaRPr lang="en-US"/>
          </a:p>
        </p:txBody>
      </p:sp>
      <p:pic>
        <p:nvPicPr>
          <p:cNvPr id="19" name="Picture 18">
            <a:extLst>
              <a:ext uri="{FF2B5EF4-FFF2-40B4-BE49-F238E27FC236}">
                <a16:creationId xmlns:a16="http://schemas.microsoft.com/office/drawing/2014/main" id="{8034D96F-7BA1-C244-A050-09C720193699}"/>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11319981" y="6291072"/>
            <a:ext cx="429107" cy="125603"/>
          </a:xfrm>
          <a:prstGeom prst="rect">
            <a:avLst/>
          </a:prstGeom>
        </p:spPr>
      </p:pic>
      <p:pic>
        <p:nvPicPr>
          <p:cNvPr id="9" name="Picture 8">
            <a:extLst>
              <a:ext uri="{FF2B5EF4-FFF2-40B4-BE49-F238E27FC236}">
                <a16:creationId xmlns:a16="http://schemas.microsoft.com/office/drawing/2014/main" id="{29ABA0BD-21F9-3A4E-B3A1-0725D0B4334E}"/>
              </a:ext>
            </a:extLst>
          </p:cNvPr>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11319981" y="6291072"/>
            <a:ext cx="429107" cy="125603"/>
          </a:xfrm>
          <a:prstGeom prst="rect">
            <a:avLst/>
          </a:prstGeom>
        </p:spPr>
      </p:pic>
      <p:grpSp>
        <p:nvGrpSpPr>
          <p:cNvPr id="11" name="Group 10">
            <a:extLst>
              <a:ext uri="{FF2B5EF4-FFF2-40B4-BE49-F238E27FC236}">
                <a16:creationId xmlns:a16="http://schemas.microsoft.com/office/drawing/2014/main" id="{015327F0-2053-594B-A403-A5F2FD2D422C}"/>
              </a:ext>
            </a:extLst>
          </p:cNvPr>
          <p:cNvGrpSpPr/>
          <p:nvPr userDrawn="1"/>
        </p:nvGrpSpPr>
        <p:grpSpPr>
          <a:xfrm>
            <a:off x="161320" y="3174999"/>
            <a:ext cx="125466" cy="503274"/>
            <a:chOff x="168382" y="3174999"/>
            <a:chExt cx="125466" cy="503274"/>
          </a:xfrm>
        </p:grpSpPr>
        <p:pic>
          <p:nvPicPr>
            <p:cNvPr id="12" name="Picture 11">
              <a:extLst>
                <a:ext uri="{FF2B5EF4-FFF2-40B4-BE49-F238E27FC236}">
                  <a16:creationId xmlns:a16="http://schemas.microsoft.com/office/drawing/2014/main" id="{3DB3B269-3E3B-C945-AD3A-19FDEE0B7607}"/>
                </a:ext>
              </a:extLst>
            </p:cNvPr>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rot="16200000">
              <a:off x="134657" y="3244162"/>
              <a:ext cx="195572" cy="57246"/>
            </a:xfrm>
            <a:prstGeom prst="rect">
              <a:avLst/>
            </a:prstGeom>
          </p:spPr>
        </p:pic>
        <p:sp>
          <p:nvSpPr>
            <p:cNvPr id="13" name="Footer Placeholder 4">
              <a:extLst>
                <a:ext uri="{FF2B5EF4-FFF2-40B4-BE49-F238E27FC236}">
                  <a16:creationId xmlns:a16="http://schemas.microsoft.com/office/drawing/2014/main" id="{481C3498-0F39-DA42-8208-EAC100E38AD8}"/>
                </a:ext>
              </a:extLst>
            </p:cNvPr>
            <p:cNvSpPr txBox="1">
              <a:spLocks/>
            </p:cNvSpPr>
            <p:nvPr userDrawn="1"/>
          </p:nvSpPr>
          <p:spPr>
            <a:xfrm rot="16200000">
              <a:off x="82666" y="3467091"/>
              <a:ext cx="296898" cy="125466"/>
            </a:xfrm>
            <a:prstGeom prst="rect">
              <a:avLst/>
            </a:prstGeom>
          </p:spPr>
          <p:txBody>
            <a:bodyPr vert="horz" lIns="0" tIns="0" rIns="0" bIns="0" rtlCol="0" anchor="ctr"/>
            <a:lstStyle>
              <a:defPPr>
                <a:defRPr lang="en-US"/>
              </a:defPPr>
              <a:lvl1pPr marL="0" algn="ctr" defTabSz="914400" rtl="0" eaLnBrk="1" latinLnBrk="0" hangingPunct="1">
                <a:defRPr sz="600" kern="1200">
                  <a:solidFill>
                    <a:schemeClr val="tx1"/>
                  </a:solidFill>
                  <a:latin typeface="asos sans tex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fld id="{BC916A9A-3F06-8947-845C-B7A1C33A36C3}" type="datetimeyyyy">
                <a:rPr lang="en-GB" smtClean="0"/>
                <a:pPr/>
                <a:t>2025</a:t>
              </a:fld>
              <a:endParaRPr lang="en-US"/>
            </a:p>
          </p:txBody>
        </p:sp>
      </p:grpSp>
    </p:spTree>
    <p:extLst>
      <p:ext uri="{BB962C8B-B14F-4D97-AF65-F5344CB8AC3E}">
        <p14:creationId xmlns:p14="http://schemas.microsoft.com/office/powerpoint/2010/main" val="927368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9" r:id="rId28"/>
    <p:sldLayoutId id="2147483691" r:id="rId29"/>
  </p:sldLayoutIdLst>
  <p:hf hdr="0" ftr="0" dt="0"/>
  <p:txStyles>
    <p:titleStyle>
      <a:lvl1pPr algn="l" defTabSz="914400" rtl="0" eaLnBrk="1" latinLnBrk="0" hangingPunct="1">
        <a:lnSpc>
          <a:spcPct val="90000"/>
        </a:lnSpc>
        <a:spcBef>
          <a:spcPct val="0"/>
        </a:spcBef>
        <a:buNone/>
        <a:defRPr sz="2400" kern="1200">
          <a:solidFill>
            <a:schemeClr val="tx1"/>
          </a:solidFill>
          <a:latin typeface="asos sans text" pitchFamily="2" charset="77"/>
          <a:ea typeface="+mj-ea"/>
          <a:cs typeface="+mj-cs"/>
        </a:defRPr>
      </a:lvl1pPr>
    </p:titleStyle>
    <p:bodyStyle>
      <a:lvl1pPr marL="228600" indent="-228600" algn="l" defTabSz="914400" rtl="0" eaLnBrk="1" latinLnBrk="0" hangingPunct="1">
        <a:lnSpc>
          <a:spcPct val="90000"/>
        </a:lnSpc>
        <a:spcBef>
          <a:spcPts val="1000"/>
        </a:spcBef>
        <a:buSzPct val="62000"/>
        <a:buFont typeface="System Font Regular"/>
        <a:buChar char="◼"/>
        <a:defRPr sz="2800" kern="1200">
          <a:solidFill>
            <a:schemeClr val="tx1"/>
          </a:solidFill>
          <a:latin typeface="asos sans text" pitchFamily="2" charset="77"/>
          <a:ea typeface="+mn-ea"/>
          <a:cs typeface="+mn-cs"/>
        </a:defRPr>
      </a:lvl1pPr>
      <a:lvl2pPr marL="685800" indent="-228600" algn="l" defTabSz="914400" rtl="0" eaLnBrk="1" latinLnBrk="0" hangingPunct="1">
        <a:lnSpc>
          <a:spcPct val="90000"/>
        </a:lnSpc>
        <a:spcBef>
          <a:spcPts val="500"/>
        </a:spcBef>
        <a:buSzPct val="62000"/>
        <a:buFont typeface="System Font Regular"/>
        <a:buChar char="◼"/>
        <a:defRPr sz="2400" kern="1200">
          <a:solidFill>
            <a:schemeClr val="tx1"/>
          </a:solidFill>
          <a:latin typeface="asos sans text" pitchFamily="2" charset="77"/>
          <a:ea typeface="+mn-ea"/>
          <a:cs typeface="+mn-cs"/>
        </a:defRPr>
      </a:lvl2pPr>
      <a:lvl3pPr marL="1143000" indent="-228600" algn="l" defTabSz="914400" rtl="0" eaLnBrk="1" latinLnBrk="0" hangingPunct="1">
        <a:lnSpc>
          <a:spcPct val="90000"/>
        </a:lnSpc>
        <a:spcBef>
          <a:spcPts val="500"/>
        </a:spcBef>
        <a:buSzPct val="62000"/>
        <a:buFont typeface="System Font Regular"/>
        <a:buChar char="◼"/>
        <a:defRPr sz="2000" kern="1200">
          <a:solidFill>
            <a:schemeClr val="tx1"/>
          </a:solidFill>
          <a:latin typeface="asos sans text" pitchFamily="2" charset="77"/>
          <a:ea typeface="+mn-ea"/>
          <a:cs typeface="+mn-cs"/>
        </a:defRPr>
      </a:lvl3pPr>
      <a:lvl4pPr marL="1600200" indent="-228600" algn="l" defTabSz="914400" rtl="0" eaLnBrk="1" latinLnBrk="0" hangingPunct="1">
        <a:lnSpc>
          <a:spcPct val="90000"/>
        </a:lnSpc>
        <a:spcBef>
          <a:spcPts val="500"/>
        </a:spcBef>
        <a:buSzPct val="62000"/>
        <a:buFont typeface="System Font Regular"/>
        <a:buChar char="◼"/>
        <a:defRPr sz="1800" kern="1200">
          <a:solidFill>
            <a:schemeClr val="tx1"/>
          </a:solidFill>
          <a:latin typeface="asos sans text" pitchFamily="2" charset="77"/>
          <a:ea typeface="+mn-ea"/>
          <a:cs typeface="+mn-cs"/>
        </a:defRPr>
      </a:lvl4pPr>
      <a:lvl5pPr marL="2057400" indent="-228600" algn="l" defTabSz="914400" rtl="0" eaLnBrk="1" latinLnBrk="0" hangingPunct="1">
        <a:lnSpc>
          <a:spcPct val="90000"/>
        </a:lnSpc>
        <a:spcBef>
          <a:spcPts val="500"/>
        </a:spcBef>
        <a:buSzPct val="62000"/>
        <a:buFont typeface="System Font Regular"/>
        <a:buChar char="◼"/>
        <a:defRPr sz="1800" kern="1200">
          <a:solidFill>
            <a:schemeClr val="tx1"/>
          </a:solidFill>
          <a:latin typeface="asos sans tex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01">
          <p15:clr>
            <a:srgbClr val="F26B43"/>
          </p15:clr>
        </p15:guide>
        <p15:guide id="4" pos="279">
          <p15:clr>
            <a:srgbClr val="F26B43"/>
          </p15:clr>
        </p15:guide>
        <p15:guide id="5" pos="3296">
          <p15:clr>
            <a:srgbClr val="F26B43"/>
          </p15:clr>
        </p15:guide>
        <p15:guide id="6" pos="2751">
          <p15:clr>
            <a:srgbClr val="F26B43"/>
          </p15:clr>
        </p15:guide>
        <p15:guide id="7" pos="2207">
          <p15:clr>
            <a:srgbClr val="F26B43"/>
          </p15:clr>
        </p15:guide>
        <p15:guide id="8" pos="1640">
          <p15:clr>
            <a:srgbClr val="F26B43"/>
          </p15:clr>
        </p15:guide>
        <p15:guide id="9" pos="1096">
          <p15:clr>
            <a:srgbClr val="F26B43"/>
          </p15:clr>
        </p15:guide>
        <p15:guide id="10" pos="551">
          <p15:clr>
            <a:srgbClr val="F26B43"/>
          </p15:clr>
        </p15:guide>
        <p15:guide id="11" pos="4384">
          <p15:clr>
            <a:srgbClr val="F26B43"/>
          </p15:clr>
        </p15:guide>
        <p15:guide id="12" pos="4951">
          <p15:clr>
            <a:srgbClr val="F26B43"/>
          </p15:clr>
        </p15:guide>
        <p15:guide id="13" pos="5496">
          <p15:clr>
            <a:srgbClr val="F26B43"/>
          </p15:clr>
        </p15:guide>
        <p15:guide id="14" pos="6040">
          <p15:clr>
            <a:srgbClr val="F26B43"/>
          </p15:clr>
        </p15:guide>
        <p15:guide id="15" pos="6584">
          <p15:clr>
            <a:srgbClr val="F26B43"/>
          </p15:clr>
        </p15:guide>
        <p15:guide id="16" pos="7129">
          <p15:clr>
            <a:srgbClr val="F26B43"/>
          </p15:clr>
        </p15:guide>
        <p15:guide id="17" orient="horz" pos="278">
          <p15:clr>
            <a:srgbClr val="F26B43"/>
          </p15:clr>
        </p15:guide>
        <p15:guide id="18"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8" Type="http://schemas.openxmlformats.org/officeDocument/2006/relationships/hyperlink" Target="mailto:Wendy.Centellas-Venegas@asos.com" TargetMode="External"/><Relationship Id="rId3" Type="http://schemas.openxmlformats.org/officeDocument/2006/relationships/hyperlink" Target="mailto:stockinvoices@ASOS.com" TargetMode="External"/><Relationship Id="rId7" Type="http://schemas.openxmlformats.org/officeDocument/2006/relationships/hyperlink" Target="mailto:Amy.Dasantos@asos.com" TargetMode="External"/><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hyperlink" Target="mailto:Cristina.Dawson@ASOS.com" TargetMode="External"/><Relationship Id="rId5" Type="http://schemas.openxmlformats.org/officeDocument/2006/relationships/hyperlink" Target="mailto:Accountspayable@ASOS.com" TargetMode="External"/><Relationship Id="rId10" Type="http://schemas.openxmlformats.org/officeDocument/2006/relationships/hyperlink" Target="mailto:Samuely@ASOS.com" TargetMode="External"/><Relationship Id="rId4" Type="http://schemas.openxmlformats.org/officeDocument/2006/relationships/hyperlink" Target="mailto:stockqueries@ASOS.com" TargetMode="External"/><Relationship Id="rId9" Type="http://schemas.openxmlformats.org/officeDocument/2006/relationships/hyperlink" Target="mailto:Danielb@asos.com"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hyperlink" Target="mailto:stockqueries@asos.com" TargetMode="Externa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hyperlink" Target="mailto:stockinvoices@asos.com" TargetMode="Externa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hyperlink" Target="mailto:stockqueries@aso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4.xml"/><Relationship Id="rId5" Type="http://schemas.openxmlformats.org/officeDocument/2006/relationships/hyperlink" Target="mailto:taxteam@asos.com" TargetMode="Externa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5.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2EF64-5418-DC48-B72D-D7F903793714}"/>
              </a:ext>
            </a:extLst>
          </p:cNvPr>
          <p:cNvSpPr>
            <a:spLocks noGrp="1"/>
          </p:cNvSpPr>
          <p:nvPr>
            <p:ph type="title"/>
          </p:nvPr>
        </p:nvSpPr>
        <p:spPr>
          <a:xfrm>
            <a:off x="874713" y="800811"/>
            <a:ext cx="7077485" cy="627201"/>
          </a:xfrm>
        </p:spPr>
        <p:txBody>
          <a:bodyPr>
            <a:normAutofit/>
          </a:bodyPr>
          <a:lstStyle/>
          <a:p>
            <a:r>
              <a:rPr lang="en-GB" dirty="0"/>
              <a:t>ASOS Accounts Payable Stock Supplier Guide</a:t>
            </a:r>
          </a:p>
        </p:txBody>
      </p:sp>
      <p:sp>
        <p:nvSpPr>
          <p:cNvPr id="9" name="Subtitle 2">
            <a:extLst>
              <a:ext uri="{FF2B5EF4-FFF2-40B4-BE49-F238E27FC236}">
                <a16:creationId xmlns:a16="http://schemas.microsoft.com/office/drawing/2014/main" id="{854A7D84-DEAE-ED7E-8149-286F2218432D}"/>
              </a:ext>
            </a:extLst>
          </p:cNvPr>
          <p:cNvSpPr txBox="1">
            <a:spLocks/>
          </p:cNvSpPr>
          <p:nvPr/>
        </p:nvSpPr>
        <p:spPr>
          <a:xfrm>
            <a:off x="874713" y="1428012"/>
            <a:ext cx="7104722" cy="322262"/>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SzPct val="62000"/>
              <a:buFont typeface="System Font Regular"/>
              <a:buNone/>
              <a:defRPr sz="1800" kern="1200">
                <a:solidFill>
                  <a:schemeClr val="tx1"/>
                </a:solidFill>
                <a:latin typeface="asos sans display" pitchFamily="2" charset="77"/>
                <a:ea typeface="+mn-ea"/>
                <a:cs typeface="+mn-cs"/>
              </a:defRPr>
            </a:lvl1pPr>
            <a:lvl2pPr marL="457200" indent="0" algn="ctr" defTabSz="914400" rtl="0" eaLnBrk="1" latinLnBrk="0" hangingPunct="1">
              <a:lnSpc>
                <a:spcPct val="90000"/>
              </a:lnSpc>
              <a:spcBef>
                <a:spcPts val="500"/>
              </a:spcBef>
              <a:buSzPct val="62000"/>
              <a:buFont typeface="System Font Regular"/>
              <a:buNone/>
              <a:defRPr sz="2000" kern="1200">
                <a:solidFill>
                  <a:schemeClr val="tx1"/>
                </a:solidFill>
                <a:latin typeface="asos sans text" pitchFamily="2" charset="77"/>
                <a:ea typeface="+mn-ea"/>
                <a:cs typeface="+mn-cs"/>
              </a:defRPr>
            </a:lvl2pPr>
            <a:lvl3pPr marL="914400" indent="0" algn="ctr" defTabSz="914400" rtl="0" eaLnBrk="1" latinLnBrk="0" hangingPunct="1">
              <a:lnSpc>
                <a:spcPct val="90000"/>
              </a:lnSpc>
              <a:spcBef>
                <a:spcPts val="500"/>
              </a:spcBef>
              <a:buSzPct val="62000"/>
              <a:buFont typeface="System Font Regular"/>
              <a:buNone/>
              <a:defRPr sz="1800" kern="1200">
                <a:solidFill>
                  <a:schemeClr val="tx1"/>
                </a:solidFill>
                <a:latin typeface="asos sans text" pitchFamily="2" charset="77"/>
                <a:ea typeface="+mn-ea"/>
                <a:cs typeface="+mn-cs"/>
              </a:defRPr>
            </a:lvl3pPr>
            <a:lvl4pPr marL="1371600" indent="0" algn="ctr" defTabSz="914400" rtl="0" eaLnBrk="1" latinLnBrk="0" hangingPunct="1">
              <a:lnSpc>
                <a:spcPct val="90000"/>
              </a:lnSpc>
              <a:spcBef>
                <a:spcPts val="500"/>
              </a:spcBef>
              <a:buSzPct val="62000"/>
              <a:buFont typeface="System Font Regular"/>
              <a:buNone/>
              <a:defRPr sz="1600" kern="1200">
                <a:solidFill>
                  <a:schemeClr val="tx1"/>
                </a:solidFill>
                <a:latin typeface="asos sans text" pitchFamily="2" charset="77"/>
                <a:ea typeface="+mn-ea"/>
                <a:cs typeface="+mn-cs"/>
              </a:defRPr>
            </a:lvl4pPr>
            <a:lvl5pPr marL="1828800" indent="0" algn="ctr" defTabSz="914400" rtl="0" eaLnBrk="1" latinLnBrk="0" hangingPunct="1">
              <a:lnSpc>
                <a:spcPct val="90000"/>
              </a:lnSpc>
              <a:spcBef>
                <a:spcPts val="500"/>
              </a:spcBef>
              <a:buSzPct val="62000"/>
              <a:buFont typeface="System Font Regular"/>
              <a:buNone/>
              <a:defRPr sz="1600" kern="1200">
                <a:solidFill>
                  <a:schemeClr val="tx1"/>
                </a:solidFill>
                <a:latin typeface="asos sans text"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000" i="1" dirty="0">
                <a:solidFill>
                  <a:schemeClr val="accent3"/>
                </a:solidFill>
                <a:latin typeface="asos sans text Light"/>
              </a:rPr>
              <a:t>Updated March 2025</a:t>
            </a:r>
            <a:endParaRPr lang="en-US" sz="1000" i="1" dirty="0">
              <a:solidFill>
                <a:schemeClr val="accent3"/>
              </a:solidFill>
              <a:latin typeface="asos sans text Light" panose="00000400000000000000" pitchFamily="50" charset="0"/>
            </a:endParaRPr>
          </a:p>
        </p:txBody>
      </p:sp>
    </p:spTree>
    <p:custDataLst>
      <p:tags r:id="rId1"/>
    </p:custDataLst>
    <p:extLst>
      <p:ext uri="{BB962C8B-B14F-4D97-AF65-F5344CB8AC3E}">
        <p14:creationId xmlns:p14="http://schemas.microsoft.com/office/powerpoint/2010/main" val="3177614932"/>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7313-4C96-C74F-B629-2C9831E598A4}"/>
              </a:ext>
            </a:extLst>
          </p:cNvPr>
          <p:cNvSpPr>
            <a:spLocks noGrp="1"/>
          </p:cNvSpPr>
          <p:nvPr>
            <p:ph type="title"/>
          </p:nvPr>
        </p:nvSpPr>
        <p:spPr>
          <a:xfrm>
            <a:off x="231139" y="95917"/>
            <a:ext cx="11059159" cy="562451"/>
          </a:xfrm>
        </p:spPr>
        <p:txBody>
          <a:bodyPr/>
          <a:lstStyle/>
          <a:p>
            <a:r>
              <a:rPr lang="en-GB" dirty="0"/>
              <a:t>ASOS Payment Process</a:t>
            </a:r>
            <a:endParaRPr lang="en-US" dirty="0">
              <a:solidFill>
                <a:srgbClr val="3DE375"/>
              </a:solidFill>
            </a:endParaRPr>
          </a:p>
        </p:txBody>
      </p:sp>
      <p:sp>
        <p:nvSpPr>
          <p:cNvPr id="4" name="Slide Number Placeholder 3">
            <a:extLst>
              <a:ext uri="{FF2B5EF4-FFF2-40B4-BE49-F238E27FC236}">
                <a16:creationId xmlns:a16="http://schemas.microsoft.com/office/drawing/2014/main" id="{CD7604B8-4552-3B4B-8E32-97EAFFA5018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D99811-DCD6-6244-9231-2CA32E713DDC}" type="slidenum">
              <a:rPr kumimoji="0" lang="en-US" sz="1200" b="0" i="0" u="none" strike="noStrike" kern="1200" cap="none" spc="0" normalizeH="0" baseline="0" noProof="0" smtClean="0">
                <a:ln>
                  <a:noFill/>
                </a:ln>
                <a:solidFill>
                  <a:srgbClr val="FFFFFF"/>
                </a:solidFill>
                <a:effectLst/>
                <a:uLnTx/>
                <a:uFillTx/>
                <a:latin typeface="asos sans text"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FFFFFF"/>
              </a:solidFill>
              <a:effectLst/>
              <a:uLnTx/>
              <a:uFillTx/>
              <a:latin typeface="asos sans text" pitchFamily="2" charset="77"/>
              <a:ea typeface="+mn-ea"/>
              <a:cs typeface="+mn-cs"/>
            </a:endParaRPr>
          </a:p>
        </p:txBody>
      </p:sp>
      <p:sp>
        <p:nvSpPr>
          <p:cNvPr id="3" name="TextBox 2">
            <a:extLst>
              <a:ext uri="{FF2B5EF4-FFF2-40B4-BE49-F238E27FC236}">
                <a16:creationId xmlns:a16="http://schemas.microsoft.com/office/drawing/2014/main" id="{181D2A18-6CA2-91FC-E45C-9C4F6A30EF50}"/>
              </a:ext>
            </a:extLst>
          </p:cNvPr>
          <p:cNvSpPr txBox="1"/>
          <p:nvPr/>
        </p:nvSpPr>
        <p:spPr>
          <a:xfrm>
            <a:off x="351512" y="828675"/>
            <a:ext cx="11059159" cy="2376035"/>
          </a:xfrm>
          <a:prstGeom prst="rect">
            <a:avLst/>
          </a:prstGeom>
          <a:noFill/>
        </p:spPr>
        <p:txBody>
          <a:bodyPr wrap="square" lIns="91440" tIns="45720" rIns="91440" bIns="45720" rtlCol="0" anchor="t">
            <a:spAutoFit/>
          </a:bodyPr>
          <a:lstStyle/>
          <a:p>
            <a:pPr marL="285750" indent="-285750" fontAlgn="base">
              <a:lnSpc>
                <a:spcPct val="120000"/>
              </a:lnSpc>
              <a:buSzPts val="1100"/>
              <a:buFont typeface="Arial" panose="020B0604020202020204" pitchFamily="34" charset="0"/>
              <a:buChar char="•"/>
            </a:pPr>
            <a:r>
              <a:rPr lang="en-GB" sz="1400">
                <a:latin typeface="Futura PT"/>
                <a:cs typeface="Calibri"/>
              </a:rPr>
              <a:t>Invoices due up to Sunday of each week will be paid as per our T&amp;Cs. </a:t>
            </a:r>
            <a:endParaRPr lang="en-US"/>
          </a:p>
          <a:p>
            <a:pPr marL="285750" indent="-285750" fontAlgn="base">
              <a:lnSpc>
                <a:spcPct val="120000"/>
              </a:lnSpc>
              <a:buSzPts val="1100"/>
              <a:buFont typeface="Arial" panose="020B0604020202020204" pitchFamily="34" charset="0"/>
              <a:buChar char="•"/>
            </a:pPr>
            <a:r>
              <a:rPr lang="en-GB" sz="1400" dirty="0">
                <a:latin typeface="Futura PT"/>
                <a:cs typeface="Calibri"/>
              </a:rPr>
              <a:t>Invoices in dispute will not be paid until all parties have resolved the dispute; payment will then be made on the next available payment run. </a:t>
            </a:r>
          </a:p>
          <a:p>
            <a:pPr marL="285750" indent="-285750" fontAlgn="base">
              <a:lnSpc>
                <a:spcPct val="120000"/>
              </a:lnSpc>
              <a:buSzPts val="1100"/>
              <a:buFont typeface="Arial" panose="020B0604020202020204" pitchFamily="34" charset="0"/>
              <a:buChar char="•"/>
            </a:pPr>
            <a:r>
              <a:rPr lang="en-GB" sz="1400" dirty="0">
                <a:latin typeface="Futura PT"/>
                <a:cs typeface="Calibri"/>
              </a:rPr>
              <a:t>Payment runs are generated once a week by Accounts Payable</a:t>
            </a:r>
          </a:p>
          <a:p>
            <a:pPr marL="285750" indent="-285750" fontAlgn="base">
              <a:lnSpc>
                <a:spcPct val="120000"/>
              </a:lnSpc>
              <a:buSzPts val="1100"/>
              <a:buFont typeface="Arial" panose="020B0604020202020204" pitchFamily="34" charset="0"/>
              <a:buChar char="•"/>
            </a:pPr>
            <a:r>
              <a:rPr lang="en-GB" sz="1400" dirty="0">
                <a:latin typeface="Futura PT"/>
                <a:cs typeface="Calibri"/>
              </a:rPr>
              <a:t>Suppliers should receive a payment remittance by Wednesday close of business of the same week.</a:t>
            </a:r>
          </a:p>
          <a:p>
            <a:pPr marL="285750" indent="-285750" fontAlgn="base">
              <a:lnSpc>
                <a:spcPct val="120000"/>
              </a:lnSpc>
              <a:buSzPts val="1100"/>
              <a:buFont typeface="Arial" panose="020B0604020202020204" pitchFamily="34" charset="0"/>
              <a:buChar char="•"/>
            </a:pPr>
            <a:r>
              <a:rPr lang="en-GB" sz="1400" dirty="0">
                <a:latin typeface="Futura PT"/>
                <a:cs typeface="Calibri"/>
              </a:rPr>
              <a:t>Payment received into supplier bank account within 3-5 working days of remittance date.</a:t>
            </a:r>
          </a:p>
          <a:p>
            <a:pPr marL="285750" indent="-285750" fontAlgn="base">
              <a:lnSpc>
                <a:spcPct val="120000"/>
              </a:lnSpc>
              <a:buSzPts val="1100"/>
              <a:buFont typeface="Arial" panose="020B0604020202020204" pitchFamily="34" charset="0"/>
              <a:buChar char="•"/>
            </a:pPr>
            <a:r>
              <a:rPr lang="en-GB" sz="1400" dirty="0">
                <a:latin typeface="Futura PT"/>
                <a:cs typeface="Calibri"/>
              </a:rPr>
              <a:t>Remittances are sent to the e-mail address set-up in ASOS’ system.</a:t>
            </a:r>
          </a:p>
          <a:p>
            <a:pPr marL="285750" indent="-285750" fontAlgn="base">
              <a:lnSpc>
                <a:spcPct val="120000"/>
              </a:lnSpc>
              <a:buSzPts val="1100"/>
              <a:buFont typeface="Arial" panose="020B0604020202020204" pitchFamily="34" charset="0"/>
              <a:buChar char="•"/>
            </a:pPr>
            <a:r>
              <a:rPr lang="en-GB" sz="1400" dirty="0">
                <a:latin typeface="Futura PT"/>
                <a:cs typeface="Calibri"/>
              </a:rPr>
              <a:t>You can request your AP contact to add or edit the email address that the remittance is sent to</a:t>
            </a:r>
          </a:p>
          <a:p>
            <a:pPr algn="l">
              <a:spcAft>
                <a:spcPts val="600"/>
              </a:spcAft>
              <a:buSzPct val="80000"/>
            </a:pPr>
            <a:endParaRPr lang="en-GB" sz="1400" dirty="0">
              <a:latin typeface="asos sans text Light" pitchFamily="2" charset="77"/>
            </a:endParaRPr>
          </a:p>
        </p:txBody>
      </p:sp>
      <p:pic>
        <p:nvPicPr>
          <p:cNvPr id="6" name="Picture 5" descr="A close-up of a document&#10;&#10;AI-generated content may be incorrect.">
            <a:extLst>
              <a:ext uri="{FF2B5EF4-FFF2-40B4-BE49-F238E27FC236}">
                <a16:creationId xmlns:a16="http://schemas.microsoft.com/office/drawing/2014/main" id="{2471D29D-196C-D0F8-F35F-B855247C6FF8}"/>
              </a:ext>
            </a:extLst>
          </p:cNvPr>
          <p:cNvPicPr>
            <a:picLocks noChangeAspect="1"/>
          </p:cNvPicPr>
          <p:nvPr/>
        </p:nvPicPr>
        <p:blipFill>
          <a:blip r:embed="rId3"/>
          <a:stretch>
            <a:fillRect/>
          </a:stretch>
        </p:blipFill>
        <p:spPr>
          <a:xfrm>
            <a:off x="778640" y="2778775"/>
            <a:ext cx="6191250" cy="3467100"/>
          </a:xfrm>
          <a:prstGeom prst="rect">
            <a:avLst/>
          </a:prstGeom>
        </p:spPr>
      </p:pic>
    </p:spTree>
    <p:custDataLst>
      <p:tags r:id="rId1"/>
    </p:custDataLst>
    <p:extLst>
      <p:ext uri="{BB962C8B-B14F-4D97-AF65-F5344CB8AC3E}">
        <p14:creationId xmlns:p14="http://schemas.microsoft.com/office/powerpoint/2010/main" val="2904190573"/>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7313-4C96-C74F-B629-2C9831E598A4}"/>
              </a:ext>
            </a:extLst>
          </p:cNvPr>
          <p:cNvSpPr>
            <a:spLocks noGrp="1"/>
          </p:cNvSpPr>
          <p:nvPr>
            <p:ph type="title"/>
          </p:nvPr>
        </p:nvSpPr>
        <p:spPr>
          <a:xfrm>
            <a:off x="231139" y="95917"/>
            <a:ext cx="11059159" cy="562451"/>
          </a:xfrm>
        </p:spPr>
        <p:txBody>
          <a:bodyPr/>
          <a:lstStyle/>
          <a:p>
            <a:r>
              <a:rPr lang="en-GB" dirty="0"/>
              <a:t>Accounts Payable Key Contacts</a:t>
            </a:r>
            <a:endParaRPr lang="en-US" dirty="0">
              <a:solidFill>
                <a:srgbClr val="3DE375"/>
              </a:solidFill>
            </a:endParaRPr>
          </a:p>
        </p:txBody>
      </p:sp>
      <p:sp>
        <p:nvSpPr>
          <p:cNvPr id="4" name="Slide Number Placeholder 3">
            <a:extLst>
              <a:ext uri="{FF2B5EF4-FFF2-40B4-BE49-F238E27FC236}">
                <a16:creationId xmlns:a16="http://schemas.microsoft.com/office/drawing/2014/main" id="{CD7604B8-4552-3B4B-8E32-97EAFFA5018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D99811-DCD6-6244-9231-2CA32E713DDC}" type="slidenum">
              <a:rPr kumimoji="0" lang="en-US" sz="1200" b="0" i="0" u="none" strike="noStrike" kern="1200" cap="none" spc="0" normalizeH="0" baseline="0" noProof="0" smtClean="0">
                <a:ln>
                  <a:noFill/>
                </a:ln>
                <a:solidFill>
                  <a:srgbClr val="FFFFFF"/>
                </a:solidFill>
                <a:effectLst/>
                <a:uLnTx/>
                <a:uFillTx/>
                <a:latin typeface="asos sans text"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FFFFFF"/>
              </a:solidFill>
              <a:effectLst/>
              <a:uLnTx/>
              <a:uFillTx/>
              <a:latin typeface="asos sans text" pitchFamily="2" charset="77"/>
              <a:ea typeface="+mn-ea"/>
              <a:cs typeface="+mn-cs"/>
            </a:endParaRPr>
          </a:p>
        </p:txBody>
      </p:sp>
      <p:sp>
        <p:nvSpPr>
          <p:cNvPr id="3" name="TextBox 2">
            <a:extLst>
              <a:ext uri="{FF2B5EF4-FFF2-40B4-BE49-F238E27FC236}">
                <a16:creationId xmlns:a16="http://schemas.microsoft.com/office/drawing/2014/main" id="{181D2A18-6CA2-91FC-E45C-9C4F6A30EF50}"/>
              </a:ext>
            </a:extLst>
          </p:cNvPr>
          <p:cNvSpPr txBox="1"/>
          <p:nvPr/>
        </p:nvSpPr>
        <p:spPr>
          <a:xfrm>
            <a:off x="351512" y="828675"/>
            <a:ext cx="11059159" cy="3151632"/>
          </a:xfrm>
          <a:prstGeom prst="rect">
            <a:avLst/>
          </a:prstGeom>
          <a:noFill/>
        </p:spPr>
        <p:txBody>
          <a:bodyPr wrap="square" rtlCol="0">
            <a:spAutoFit/>
          </a:bodyPr>
          <a:lstStyle/>
          <a:p>
            <a:pPr marL="285750" indent="-285750" fontAlgn="base">
              <a:lnSpc>
                <a:spcPct val="120000"/>
              </a:lnSpc>
              <a:buSzPts val="1100"/>
              <a:buFont typeface="Arial" panose="020B0604020202020204" pitchFamily="34" charset="0"/>
              <a:buChar char="•"/>
            </a:pPr>
            <a:endParaRPr lang="en-GB" sz="1400" dirty="0">
              <a:latin typeface="Futura PT"/>
              <a:cs typeface="Calibri"/>
            </a:endParaRPr>
          </a:p>
          <a:p>
            <a:pPr fontAlgn="base">
              <a:lnSpc>
                <a:spcPct val="120000"/>
              </a:lnSpc>
              <a:buSzPts val="1100"/>
            </a:pPr>
            <a:r>
              <a:rPr lang="en-GB" sz="1400" dirty="0">
                <a:latin typeface="Futura PT"/>
                <a:cs typeface="Calibri"/>
              </a:rPr>
              <a:t>You will have a dedicated AP contact that you will provide your statements to and that will be your main contact.  </a:t>
            </a:r>
            <a:br>
              <a:rPr lang="en-GB" sz="1400" dirty="0">
                <a:latin typeface="Futura PT"/>
                <a:cs typeface="Calibri"/>
              </a:rPr>
            </a:br>
            <a:endParaRPr lang="en-GB" sz="1400" dirty="0">
              <a:latin typeface="Futura PT"/>
              <a:cs typeface="Calibri"/>
            </a:endParaRPr>
          </a:p>
          <a:p>
            <a:pPr marL="285750" indent="-285750" fontAlgn="base">
              <a:lnSpc>
                <a:spcPct val="120000"/>
              </a:lnSpc>
              <a:buSzPts val="1100"/>
              <a:buFont typeface="Arial" panose="020B0604020202020204" pitchFamily="34" charset="0"/>
              <a:buChar char="•"/>
            </a:pPr>
            <a:r>
              <a:rPr lang="en-GB" sz="1400" dirty="0">
                <a:latin typeface="Futura PT"/>
                <a:cs typeface="Calibri"/>
              </a:rPr>
              <a:t>Stock Invoices Email – </a:t>
            </a:r>
            <a:r>
              <a:rPr lang="en-GB" sz="1400" dirty="0">
                <a:latin typeface="Futura PT"/>
                <a:cs typeface="Calibri"/>
                <a:hlinkClick r:id="rId3"/>
              </a:rPr>
              <a:t>stockinvoices@ASOS.com</a:t>
            </a:r>
            <a:r>
              <a:rPr lang="en-GB" sz="1400" dirty="0">
                <a:latin typeface="Futura PT"/>
                <a:cs typeface="Calibri"/>
              </a:rPr>
              <a:t> </a:t>
            </a:r>
          </a:p>
          <a:p>
            <a:pPr marL="285750" indent="-285750" fontAlgn="base">
              <a:lnSpc>
                <a:spcPct val="120000"/>
              </a:lnSpc>
              <a:buSzPts val="1100"/>
              <a:buFont typeface="Arial" panose="020B0604020202020204" pitchFamily="34" charset="0"/>
              <a:buChar char="•"/>
            </a:pPr>
            <a:r>
              <a:rPr lang="en-GB" sz="1400" dirty="0">
                <a:latin typeface="Futura PT"/>
                <a:cs typeface="Calibri"/>
              </a:rPr>
              <a:t>Stock Queries Email – </a:t>
            </a:r>
            <a:r>
              <a:rPr lang="en-GB" sz="1400" dirty="0">
                <a:latin typeface="Futura PT"/>
                <a:cs typeface="Calibri"/>
                <a:hlinkClick r:id="rId4"/>
              </a:rPr>
              <a:t>stockqueries@ASOS.com</a:t>
            </a:r>
            <a:r>
              <a:rPr lang="en-GB" sz="1400" dirty="0">
                <a:latin typeface="Futura PT"/>
                <a:cs typeface="Calibri"/>
              </a:rPr>
              <a:t> </a:t>
            </a:r>
          </a:p>
          <a:p>
            <a:pPr marL="285750" indent="-285750" fontAlgn="base">
              <a:lnSpc>
                <a:spcPct val="120000"/>
              </a:lnSpc>
              <a:buSzPts val="1100"/>
              <a:buFont typeface="Arial" panose="020B0604020202020204" pitchFamily="34" charset="0"/>
              <a:buChar char="•"/>
            </a:pPr>
            <a:r>
              <a:rPr lang="en-GB" sz="1400" dirty="0">
                <a:latin typeface="Futura PT"/>
                <a:cs typeface="Calibri"/>
              </a:rPr>
              <a:t>Accounts Payable Group Email – </a:t>
            </a:r>
            <a:r>
              <a:rPr lang="en-GB" sz="1400" dirty="0">
                <a:latin typeface="Futura PT"/>
                <a:cs typeface="Calibri"/>
                <a:hlinkClick r:id="rId5"/>
              </a:rPr>
              <a:t>Accountspayable@ASOS.com</a:t>
            </a:r>
            <a:r>
              <a:rPr lang="en-GB" sz="1400" dirty="0">
                <a:latin typeface="Futura PT"/>
                <a:cs typeface="Calibri"/>
              </a:rPr>
              <a:t> </a:t>
            </a:r>
          </a:p>
          <a:p>
            <a:pPr marL="285750" indent="-285750" fontAlgn="base">
              <a:lnSpc>
                <a:spcPct val="120000"/>
              </a:lnSpc>
              <a:buSzPts val="1100"/>
              <a:buFont typeface="Arial" panose="020B0604020202020204" pitchFamily="34" charset="0"/>
              <a:buChar char="•"/>
            </a:pPr>
            <a:r>
              <a:rPr lang="en-GB" sz="1400" dirty="0">
                <a:latin typeface="Futura PT"/>
                <a:cs typeface="Calibri"/>
              </a:rPr>
              <a:t>Head of Finance: AP &amp; AR – </a:t>
            </a:r>
            <a:r>
              <a:rPr lang="en-GB" sz="1400" dirty="0">
                <a:latin typeface="Futura PT"/>
                <a:cs typeface="Calibri"/>
                <a:hlinkClick r:id="rId6"/>
              </a:rPr>
              <a:t>Cristina.Dawson@ASOS.com</a:t>
            </a:r>
            <a:r>
              <a:rPr lang="en-GB" sz="1400" dirty="0">
                <a:latin typeface="Futura PT"/>
                <a:cs typeface="Calibri"/>
              </a:rPr>
              <a:t>   </a:t>
            </a:r>
          </a:p>
          <a:p>
            <a:pPr marL="285750" indent="-285750" fontAlgn="base">
              <a:lnSpc>
                <a:spcPct val="120000"/>
              </a:lnSpc>
              <a:buSzPts val="1100"/>
              <a:buFont typeface="Arial" panose="020B0604020202020204" pitchFamily="34" charset="0"/>
              <a:buChar char="•"/>
            </a:pPr>
            <a:r>
              <a:rPr lang="en-GB" sz="1400" dirty="0">
                <a:latin typeface="Futura PT"/>
                <a:cs typeface="Calibri"/>
              </a:rPr>
              <a:t>Accounts Payable Manager: Stock – </a:t>
            </a:r>
            <a:r>
              <a:rPr lang="en-GB" sz="1400" dirty="0">
                <a:latin typeface="Futura PT"/>
                <a:cs typeface="Calibri"/>
                <a:hlinkClick r:id="rId7"/>
              </a:rPr>
              <a:t>Amy.Dasantos@asos.com</a:t>
            </a:r>
            <a:r>
              <a:rPr lang="en-GB" sz="1400" dirty="0">
                <a:latin typeface="Futura PT"/>
                <a:cs typeface="Calibri"/>
              </a:rPr>
              <a:t> </a:t>
            </a:r>
          </a:p>
          <a:p>
            <a:pPr marL="742950" lvl="1" indent="-285750" fontAlgn="base">
              <a:lnSpc>
                <a:spcPct val="120000"/>
              </a:lnSpc>
              <a:buSzPts val="1100"/>
              <a:buFont typeface="Arial" panose="020B0604020202020204" pitchFamily="34" charset="0"/>
              <a:buChar char="•"/>
            </a:pPr>
            <a:r>
              <a:rPr lang="en-GB" sz="1400" dirty="0">
                <a:latin typeface="Futura PT"/>
                <a:cs typeface="Calibri"/>
              </a:rPr>
              <a:t>Face and Body and Sportswear Supervisor – </a:t>
            </a:r>
            <a:r>
              <a:rPr lang="en-GB" sz="1400" dirty="0">
                <a:latin typeface="Futura PT"/>
                <a:cs typeface="Calibri"/>
                <a:hlinkClick r:id="rId8"/>
              </a:rPr>
              <a:t>Wendy.Centellas-Venegas@asos.com</a:t>
            </a:r>
            <a:r>
              <a:rPr lang="en-GB" sz="1400" dirty="0">
                <a:latin typeface="Futura PT"/>
                <a:cs typeface="Calibri"/>
              </a:rPr>
              <a:t> </a:t>
            </a:r>
          </a:p>
          <a:p>
            <a:pPr marL="742950" lvl="1" indent="-285750" fontAlgn="base">
              <a:lnSpc>
                <a:spcPct val="120000"/>
              </a:lnSpc>
              <a:buSzPts val="1100"/>
              <a:buFont typeface="Arial" panose="020B0604020202020204" pitchFamily="34" charset="0"/>
              <a:buChar char="•"/>
            </a:pPr>
            <a:r>
              <a:rPr lang="en-GB" sz="1400" dirty="0">
                <a:latin typeface="Futura PT"/>
                <a:cs typeface="Calibri"/>
              </a:rPr>
              <a:t>Partner Brands Supervisor - </a:t>
            </a:r>
            <a:r>
              <a:rPr lang="en-GB" sz="1400" dirty="0">
                <a:latin typeface="Futura PT"/>
                <a:cs typeface="Calibri"/>
                <a:hlinkClick r:id="rId9"/>
              </a:rPr>
              <a:t>Danielb@asos.com</a:t>
            </a:r>
            <a:r>
              <a:rPr lang="en-GB" sz="1400" dirty="0">
                <a:latin typeface="Futura PT"/>
                <a:cs typeface="Calibri"/>
              </a:rPr>
              <a:t> </a:t>
            </a:r>
          </a:p>
          <a:p>
            <a:pPr marL="742950" lvl="1" indent="-285750" fontAlgn="base">
              <a:lnSpc>
                <a:spcPct val="120000"/>
              </a:lnSpc>
              <a:buSzPts val="1100"/>
              <a:buFont typeface="Arial" panose="020B0604020202020204" pitchFamily="34" charset="0"/>
              <a:buChar char="•"/>
            </a:pPr>
            <a:r>
              <a:rPr lang="en-GB" sz="1400" dirty="0">
                <a:latin typeface="Futura PT"/>
                <a:cs typeface="Calibri"/>
              </a:rPr>
              <a:t>ASOS Own Brands Supervisor – </a:t>
            </a:r>
            <a:r>
              <a:rPr lang="en-GB" sz="1400" dirty="0">
                <a:latin typeface="Futura PT"/>
                <a:cs typeface="Calibri"/>
                <a:hlinkClick r:id="rId10"/>
              </a:rPr>
              <a:t>Samuely@ASOS.com</a:t>
            </a:r>
            <a:r>
              <a:rPr lang="en-GB" sz="1400" dirty="0">
                <a:latin typeface="Futura PT"/>
                <a:cs typeface="Calibri"/>
              </a:rPr>
              <a:t> </a:t>
            </a:r>
          </a:p>
          <a:p>
            <a:pPr algn="l">
              <a:spcAft>
                <a:spcPts val="600"/>
              </a:spcAft>
              <a:buSzPct val="80000"/>
            </a:pPr>
            <a:endParaRPr lang="en-GB" sz="1400" dirty="0">
              <a:latin typeface="asos sans text Light" pitchFamily="2" charset="77"/>
            </a:endParaRPr>
          </a:p>
        </p:txBody>
      </p:sp>
    </p:spTree>
    <p:custDataLst>
      <p:tags r:id="rId1"/>
    </p:custDataLst>
    <p:extLst>
      <p:ext uri="{BB962C8B-B14F-4D97-AF65-F5344CB8AC3E}">
        <p14:creationId xmlns:p14="http://schemas.microsoft.com/office/powerpoint/2010/main" val="3626855527"/>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6EA00D-6FA5-C84C-B63E-A95839C7CC60}"/>
              </a:ext>
            </a:extLst>
          </p:cNvPr>
          <p:cNvSpPr>
            <a:spLocks noGrp="1"/>
          </p:cNvSpPr>
          <p:nvPr>
            <p:ph type="title"/>
          </p:nvPr>
        </p:nvSpPr>
        <p:spPr>
          <a:xfrm>
            <a:off x="902145" y="0"/>
            <a:ext cx="4357687" cy="3429000"/>
          </a:xfrm>
        </p:spPr>
        <p:txBody>
          <a:bodyPr/>
          <a:lstStyle/>
          <a:p>
            <a:pPr algn="ctr"/>
            <a:r>
              <a:rPr lang="en-GB" dirty="0"/>
              <a:t>FAQS</a:t>
            </a:r>
            <a:endParaRPr lang="en-US" dirty="0"/>
          </a:p>
        </p:txBody>
      </p:sp>
      <p:sp>
        <p:nvSpPr>
          <p:cNvPr id="2" name="Slide Number Placeholder 1">
            <a:extLst>
              <a:ext uri="{FF2B5EF4-FFF2-40B4-BE49-F238E27FC236}">
                <a16:creationId xmlns:a16="http://schemas.microsoft.com/office/drawing/2014/main" id="{EA5AAC8A-2CC7-B44E-949D-7EA7AA8D12C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D99811-DCD6-6244-9231-2CA32E713DDC}" type="slidenum">
              <a:rPr kumimoji="0" lang="en-US" sz="1200" b="0" i="0" u="none" strike="noStrike" kern="1200" cap="none" spc="0" normalizeH="0" baseline="0" noProof="0" smtClean="0">
                <a:ln>
                  <a:noFill/>
                </a:ln>
                <a:solidFill>
                  <a:srgbClr val="0E0F0F"/>
                </a:solidFill>
                <a:effectLst/>
                <a:uLnTx/>
                <a:uFillTx/>
                <a:latin typeface="asos sans text"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E0F0F"/>
              </a:solidFill>
              <a:effectLst/>
              <a:uLnTx/>
              <a:uFillTx/>
              <a:latin typeface="asos sans text" pitchFamily="2" charset="77"/>
              <a:ea typeface="+mn-ea"/>
              <a:cs typeface="+mn-cs"/>
            </a:endParaRPr>
          </a:p>
        </p:txBody>
      </p:sp>
    </p:spTree>
    <p:custDataLst>
      <p:tags r:id="rId1"/>
    </p:custDataLst>
    <p:extLst>
      <p:ext uri="{BB962C8B-B14F-4D97-AF65-F5344CB8AC3E}">
        <p14:creationId xmlns:p14="http://schemas.microsoft.com/office/powerpoint/2010/main" val="1304057397"/>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7313-4C96-C74F-B629-2C9831E598A4}"/>
              </a:ext>
            </a:extLst>
          </p:cNvPr>
          <p:cNvSpPr>
            <a:spLocks noGrp="1"/>
          </p:cNvSpPr>
          <p:nvPr>
            <p:ph type="title"/>
          </p:nvPr>
        </p:nvSpPr>
        <p:spPr>
          <a:xfrm>
            <a:off x="231139" y="95917"/>
            <a:ext cx="11059159" cy="562451"/>
          </a:xfrm>
        </p:spPr>
        <p:txBody>
          <a:bodyPr/>
          <a:lstStyle/>
          <a:p>
            <a:r>
              <a:rPr lang="en-GB" dirty="0"/>
              <a:t>FAQs</a:t>
            </a:r>
            <a:endParaRPr lang="en-US" dirty="0">
              <a:solidFill>
                <a:srgbClr val="3DE375"/>
              </a:solidFill>
            </a:endParaRPr>
          </a:p>
        </p:txBody>
      </p:sp>
      <p:sp>
        <p:nvSpPr>
          <p:cNvPr id="4" name="Slide Number Placeholder 3">
            <a:extLst>
              <a:ext uri="{FF2B5EF4-FFF2-40B4-BE49-F238E27FC236}">
                <a16:creationId xmlns:a16="http://schemas.microsoft.com/office/drawing/2014/main" id="{CD7604B8-4552-3B4B-8E32-97EAFFA5018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D99811-DCD6-6244-9231-2CA32E713DDC}" type="slidenum">
              <a:rPr kumimoji="0" lang="en-US" sz="1200" b="0" i="0" u="none" strike="noStrike" kern="1200" cap="none" spc="0" normalizeH="0" baseline="0" noProof="0" smtClean="0">
                <a:ln>
                  <a:noFill/>
                </a:ln>
                <a:solidFill>
                  <a:srgbClr val="FFFFFF"/>
                </a:solidFill>
                <a:effectLst/>
                <a:uLnTx/>
                <a:uFillTx/>
                <a:latin typeface="asos sans text"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FFFFFF"/>
              </a:solidFill>
              <a:effectLst/>
              <a:uLnTx/>
              <a:uFillTx/>
              <a:latin typeface="asos sans text" pitchFamily="2" charset="77"/>
              <a:ea typeface="+mn-ea"/>
              <a:cs typeface="+mn-cs"/>
            </a:endParaRPr>
          </a:p>
        </p:txBody>
      </p:sp>
      <p:sp>
        <p:nvSpPr>
          <p:cNvPr id="3" name="TextBox 2">
            <a:extLst>
              <a:ext uri="{FF2B5EF4-FFF2-40B4-BE49-F238E27FC236}">
                <a16:creationId xmlns:a16="http://schemas.microsoft.com/office/drawing/2014/main" id="{181D2A18-6CA2-91FC-E45C-9C4F6A30EF50}"/>
              </a:ext>
            </a:extLst>
          </p:cNvPr>
          <p:cNvSpPr txBox="1"/>
          <p:nvPr/>
        </p:nvSpPr>
        <p:spPr>
          <a:xfrm>
            <a:off x="333224" y="745209"/>
            <a:ext cx="11059159" cy="6013762"/>
          </a:xfrm>
          <a:prstGeom prst="rect">
            <a:avLst/>
          </a:prstGeom>
          <a:noFill/>
        </p:spPr>
        <p:txBody>
          <a:bodyPr wrap="square" rtlCol="0">
            <a:spAutoFit/>
          </a:bodyPr>
          <a:lstStyle/>
          <a:p>
            <a:pPr marL="285750" indent="-285750" fontAlgn="base">
              <a:lnSpc>
                <a:spcPct val="120000"/>
              </a:lnSpc>
              <a:buSzPts val="1100"/>
              <a:buFont typeface="Arial" panose="020B0604020202020204" pitchFamily="34" charset="0"/>
              <a:buChar char="•"/>
            </a:pPr>
            <a:r>
              <a:rPr lang="en-GB" sz="1400" b="1" dirty="0">
                <a:latin typeface="asos sans text Light" panose="00000400000000000000" pitchFamily="50" charset="0"/>
                <a:cs typeface="Calibri"/>
              </a:rPr>
              <a:t>Can we use our own Invoice format?</a:t>
            </a:r>
            <a:br>
              <a:rPr lang="en-GB" sz="1400" b="1" dirty="0">
                <a:latin typeface="asos sans text Light" panose="00000400000000000000" pitchFamily="50" charset="0"/>
                <a:cs typeface="Calibri"/>
              </a:rPr>
            </a:br>
            <a:r>
              <a:rPr lang="en-GB" sz="1400" dirty="0">
                <a:latin typeface="asos sans text Light" panose="00000400000000000000" pitchFamily="50" charset="0"/>
                <a:cs typeface="Calibri"/>
              </a:rPr>
              <a:t>You can use your own invoicing format if all the ASOS invoice requirements are included. </a:t>
            </a:r>
            <a:br>
              <a:rPr lang="en-GB" sz="1400" dirty="0">
                <a:latin typeface="asos sans text Light" panose="00000400000000000000" pitchFamily="50" charset="0"/>
                <a:cs typeface="Calibri"/>
              </a:rPr>
            </a:br>
            <a:endParaRPr lang="en-GB" sz="1400" dirty="0">
              <a:latin typeface="asos sans text Light" panose="00000400000000000000" pitchFamily="50" charset="0"/>
              <a:cs typeface="Calibri"/>
            </a:endParaRPr>
          </a:p>
          <a:p>
            <a:pPr marL="285750" indent="-285750" fontAlgn="base">
              <a:lnSpc>
                <a:spcPct val="120000"/>
              </a:lnSpc>
              <a:buSzPts val="1100"/>
              <a:buFont typeface="Arial" panose="020B0604020202020204" pitchFamily="34" charset="0"/>
              <a:buChar char="•"/>
            </a:pPr>
            <a:r>
              <a:rPr lang="en-GB" sz="1400" b="1" dirty="0">
                <a:latin typeface="asos sans text Light" panose="00000400000000000000" pitchFamily="50" charset="0"/>
                <a:cs typeface="Calibri"/>
              </a:rPr>
              <a:t>Can I know the consignee and notify address? </a:t>
            </a:r>
            <a:br>
              <a:rPr lang="en-GB" sz="1400" dirty="0">
                <a:latin typeface="asos sans text Light" panose="00000400000000000000" pitchFamily="50" charset="0"/>
                <a:cs typeface="Calibri"/>
              </a:rPr>
            </a:br>
            <a:r>
              <a:rPr lang="en-GB" sz="1400" dirty="0">
                <a:latin typeface="asos sans text Light" panose="00000400000000000000" pitchFamily="50" charset="0"/>
                <a:cs typeface="Calibri"/>
              </a:rPr>
              <a:t>These address will be provided to you and noted on your purchase order.</a:t>
            </a:r>
            <a:br>
              <a:rPr lang="en-GB" sz="1400" dirty="0">
                <a:latin typeface="asos sans text Light" panose="00000400000000000000" pitchFamily="50" charset="0"/>
                <a:cs typeface="Calibri"/>
              </a:rPr>
            </a:br>
            <a:endParaRPr lang="en-GB" sz="1400" dirty="0">
              <a:latin typeface="asos sans text Light" panose="00000400000000000000" pitchFamily="50" charset="0"/>
              <a:cs typeface="Calibri"/>
            </a:endParaRPr>
          </a:p>
          <a:p>
            <a:pPr marL="285750" indent="-285750" fontAlgn="base">
              <a:lnSpc>
                <a:spcPct val="120000"/>
              </a:lnSpc>
              <a:buSzPts val="1100"/>
              <a:buFont typeface="Arial" panose="020B0604020202020204" pitchFamily="34" charset="0"/>
              <a:buChar char="•"/>
            </a:pPr>
            <a:r>
              <a:rPr lang="en-GB" sz="1400" b="1" dirty="0">
                <a:latin typeface="asos sans text Light" panose="00000400000000000000" pitchFamily="50" charset="0"/>
                <a:cs typeface="Calibri"/>
              </a:rPr>
              <a:t>Can we club the invoices if the qty is less than 500 units?</a:t>
            </a:r>
            <a:br>
              <a:rPr lang="en-GB" sz="1400" b="1" dirty="0">
                <a:latin typeface="asos sans text Light" panose="00000400000000000000" pitchFamily="50" charset="0"/>
                <a:cs typeface="Calibri"/>
              </a:rPr>
            </a:br>
            <a:r>
              <a:rPr lang="en-GB" sz="1400" dirty="0">
                <a:latin typeface="asos sans text Light" panose="00000400000000000000" pitchFamily="50" charset="0"/>
                <a:cs typeface="Calibri"/>
              </a:rPr>
              <a:t>We ask that each individual PO has an individual Invoice, please do not group multiple PO’s on one invoice.</a:t>
            </a:r>
            <a:br>
              <a:rPr lang="en-GB" sz="1400" dirty="0">
                <a:latin typeface="asos sans text Light" panose="00000400000000000000" pitchFamily="50" charset="0"/>
                <a:cs typeface="Calibri"/>
              </a:rPr>
            </a:br>
            <a:endParaRPr lang="en-GB" sz="1400" dirty="0">
              <a:latin typeface="asos sans text Light" panose="00000400000000000000" pitchFamily="50" charset="0"/>
              <a:cs typeface="Calibri"/>
            </a:endParaRPr>
          </a:p>
          <a:p>
            <a:pPr marL="285750" indent="-285750" fontAlgn="base">
              <a:lnSpc>
                <a:spcPct val="120000"/>
              </a:lnSpc>
              <a:buSzPts val="1100"/>
              <a:buFont typeface="Arial" panose="020B0604020202020204" pitchFamily="34" charset="0"/>
              <a:buChar char="•"/>
            </a:pPr>
            <a:r>
              <a:rPr lang="en-GB" sz="1400" b="1" dirty="0">
                <a:latin typeface="asos sans text Light" panose="00000400000000000000" pitchFamily="50" charset="0"/>
                <a:cs typeface="Calibri"/>
              </a:rPr>
              <a:t>Can we include our own terms and conditions on our invoice?</a:t>
            </a:r>
            <a:br>
              <a:rPr lang="en-GB" sz="1400" b="1" dirty="0">
                <a:latin typeface="asos sans text Light" panose="00000400000000000000" pitchFamily="50" charset="0"/>
                <a:cs typeface="Calibri"/>
              </a:rPr>
            </a:br>
            <a:r>
              <a:rPr lang="en-GB" sz="1400" dirty="0">
                <a:latin typeface="asos sans text Light" panose="00000400000000000000" pitchFamily="50" charset="0"/>
                <a:cs typeface="Calibri"/>
              </a:rPr>
              <a:t>You can include T&amp;C’s that have been agreed in your legal contract with ASOS but any other terms and conditions would need to be agreed by ASOS.</a:t>
            </a:r>
            <a:br>
              <a:rPr lang="en-GB" sz="1400" dirty="0">
                <a:latin typeface="asos sans text Light" panose="00000400000000000000" pitchFamily="50" charset="0"/>
                <a:cs typeface="Calibri"/>
              </a:rPr>
            </a:br>
            <a:endParaRPr lang="en-GB" sz="1400" dirty="0">
              <a:latin typeface="asos sans text Light" panose="00000400000000000000" pitchFamily="50" charset="0"/>
              <a:cs typeface="Calibri"/>
            </a:endParaRPr>
          </a:p>
          <a:p>
            <a:pPr marL="285750" indent="-285750" fontAlgn="base">
              <a:lnSpc>
                <a:spcPct val="120000"/>
              </a:lnSpc>
              <a:buSzPts val="1100"/>
              <a:buFont typeface="Arial" panose="020B0604020202020204" pitchFamily="34" charset="0"/>
              <a:buChar char="•"/>
            </a:pPr>
            <a:r>
              <a:rPr lang="en-GB" sz="1400" b="1" dirty="0">
                <a:latin typeface="asos sans text Light" panose="00000400000000000000" pitchFamily="50" charset="0"/>
                <a:cs typeface="Calibri"/>
              </a:rPr>
              <a:t>What is a Commercial Invoice?</a:t>
            </a:r>
            <a:br>
              <a:rPr lang="en-GB" sz="1400" b="1" dirty="0">
                <a:latin typeface="asos sans text Light" panose="00000400000000000000" pitchFamily="50" charset="0"/>
                <a:cs typeface="Calibri"/>
              </a:rPr>
            </a:br>
            <a:r>
              <a:rPr lang="en-GB" sz="1400" dirty="0">
                <a:latin typeface="asos sans text Light" panose="00000400000000000000" pitchFamily="50" charset="0"/>
                <a:cs typeface="Calibri"/>
              </a:rPr>
              <a:t>A commercial invoice is a customs document. It is used as a customs declaration provided by the person or corporation that is exporting an item across international borders.</a:t>
            </a:r>
            <a:br>
              <a:rPr lang="en-GB" sz="1400" dirty="0">
                <a:latin typeface="asos sans text Light" panose="00000400000000000000" pitchFamily="50" charset="0"/>
                <a:cs typeface="Calibri"/>
              </a:rPr>
            </a:br>
            <a:endParaRPr lang="en-GB" sz="1400" dirty="0">
              <a:latin typeface="asos sans text Light" panose="00000400000000000000" pitchFamily="50" charset="0"/>
              <a:cs typeface="Calibri"/>
            </a:endParaRPr>
          </a:p>
          <a:p>
            <a:pPr marL="285750" indent="-285750" fontAlgn="base">
              <a:lnSpc>
                <a:spcPct val="120000"/>
              </a:lnSpc>
              <a:buSzPts val="1100"/>
              <a:buFont typeface="Arial" panose="020B0604020202020204" pitchFamily="34" charset="0"/>
              <a:buChar char="•"/>
            </a:pPr>
            <a:r>
              <a:rPr lang="en-GB" sz="1400" b="1" dirty="0">
                <a:latin typeface="asos sans text Light" panose="00000400000000000000" pitchFamily="50" charset="0"/>
                <a:cs typeface="Calibri"/>
              </a:rPr>
              <a:t>Can I send the POD with the Invoice? </a:t>
            </a:r>
            <a:br>
              <a:rPr lang="en-GB" sz="1400" b="1" dirty="0">
                <a:latin typeface="asos sans text Light" panose="00000400000000000000" pitchFamily="50" charset="0"/>
                <a:cs typeface="Calibri"/>
              </a:rPr>
            </a:br>
            <a:r>
              <a:rPr lang="en-GB" sz="1400" dirty="0">
                <a:latin typeface="asos sans text Light" panose="00000400000000000000" pitchFamily="50" charset="0"/>
                <a:cs typeface="Calibri"/>
              </a:rPr>
              <a:t>Please only send Invoice copies to stockinvoices@asos.com; POD copies will be stored by Supply Chain.</a:t>
            </a:r>
            <a:br>
              <a:rPr lang="en-GB" sz="1400" dirty="0">
                <a:latin typeface="asos sans text Light" panose="00000400000000000000" pitchFamily="50" charset="0"/>
                <a:cs typeface="Calibri"/>
              </a:rPr>
            </a:br>
            <a:endParaRPr lang="en-GB" sz="1400" dirty="0">
              <a:latin typeface="asos sans text Light" panose="00000400000000000000" pitchFamily="50" charset="0"/>
              <a:cs typeface="Calibri"/>
            </a:endParaRPr>
          </a:p>
          <a:p>
            <a:pPr marL="285750" indent="-285750" fontAlgn="base">
              <a:lnSpc>
                <a:spcPct val="120000"/>
              </a:lnSpc>
              <a:buSzPts val="1100"/>
              <a:buFont typeface="Arial" panose="020B0604020202020204" pitchFamily="34" charset="0"/>
              <a:buChar char="•"/>
            </a:pPr>
            <a:r>
              <a:rPr lang="en-GB" sz="1400" b="1" dirty="0">
                <a:latin typeface="asos sans text Light" panose="00000400000000000000" pitchFamily="50" charset="0"/>
                <a:cs typeface="Calibri"/>
              </a:rPr>
              <a:t>Do we need to mention all SKU Numbers on the invoice?</a:t>
            </a:r>
            <a:br>
              <a:rPr lang="en-GB" sz="1400" b="1" dirty="0">
                <a:latin typeface="asos sans text Light" panose="00000400000000000000" pitchFamily="50" charset="0"/>
                <a:cs typeface="Calibri"/>
              </a:rPr>
            </a:br>
            <a:r>
              <a:rPr lang="en-GB" sz="1400" dirty="0">
                <a:latin typeface="asos sans text Light" panose="00000400000000000000" pitchFamily="50" charset="0"/>
                <a:cs typeface="Calibri"/>
              </a:rPr>
              <a:t>If possible, please breakdown the quantity per SKU.  This breakdown will be found on the PO PDF order.</a:t>
            </a:r>
            <a:br>
              <a:rPr lang="en-GB" sz="1400" dirty="0">
                <a:latin typeface="asos sans text Light" panose="00000400000000000000" pitchFamily="50" charset="0"/>
                <a:cs typeface="Calibri"/>
              </a:rPr>
            </a:br>
            <a:endParaRPr lang="en-GB" sz="1400" dirty="0">
              <a:latin typeface="asos sans text Light" panose="00000400000000000000" pitchFamily="50" charset="0"/>
              <a:cs typeface="Calibri"/>
            </a:endParaRPr>
          </a:p>
        </p:txBody>
      </p:sp>
    </p:spTree>
    <p:custDataLst>
      <p:tags r:id="rId1"/>
    </p:custDataLst>
    <p:extLst>
      <p:ext uri="{BB962C8B-B14F-4D97-AF65-F5344CB8AC3E}">
        <p14:creationId xmlns:p14="http://schemas.microsoft.com/office/powerpoint/2010/main" val="1933402575"/>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7313-4C96-C74F-B629-2C9831E598A4}"/>
              </a:ext>
            </a:extLst>
          </p:cNvPr>
          <p:cNvSpPr>
            <a:spLocks noGrp="1"/>
          </p:cNvSpPr>
          <p:nvPr>
            <p:ph type="title"/>
          </p:nvPr>
        </p:nvSpPr>
        <p:spPr>
          <a:xfrm>
            <a:off x="231139" y="95917"/>
            <a:ext cx="11059159" cy="562451"/>
          </a:xfrm>
        </p:spPr>
        <p:txBody>
          <a:bodyPr/>
          <a:lstStyle/>
          <a:p>
            <a:r>
              <a:rPr lang="en-GB" dirty="0"/>
              <a:t>FAQs</a:t>
            </a:r>
            <a:endParaRPr lang="en-US" dirty="0">
              <a:solidFill>
                <a:srgbClr val="3DE375"/>
              </a:solidFill>
            </a:endParaRPr>
          </a:p>
        </p:txBody>
      </p:sp>
      <p:sp>
        <p:nvSpPr>
          <p:cNvPr id="4" name="Slide Number Placeholder 3">
            <a:extLst>
              <a:ext uri="{FF2B5EF4-FFF2-40B4-BE49-F238E27FC236}">
                <a16:creationId xmlns:a16="http://schemas.microsoft.com/office/drawing/2014/main" id="{CD7604B8-4552-3B4B-8E32-97EAFFA5018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D99811-DCD6-6244-9231-2CA32E713DDC}" type="slidenum">
              <a:rPr kumimoji="0" lang="en-US" sz="1200" b="0" i="0" u="none" strike="noStrike" kern="1200" cap="none" spc="0" normalizeH="0" baseline="0" noProof="0" smtClean="0">
                <a:ln>
                  <a:noFill/>
                </a:ln>
                <a:solidFill>
                  <a:srgbClr val="FFFFFF"/>
                </a:solidFill>
                <a:effectLst/>
                <a:uLnTx/>
                <a:uFillTx/>
                <a:latin typeface="asos sans text"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FFFFFF"/>
              </a:solidFill>
              <a:effectLst/>
              <a:uLnTx/>
              <a:uFillTx/>
              <a:latin typeface="asos sans text" pitchFamily="2" charset="77"/>
              <a:ea typeface="+mn-ea"/>
              <a:cs typeface="+mn-cs"/>
            </a:endParaRPr>
          </a:p>
        </p:txBody>
      </p:sp>
      <p:sp>
        <p:nvSpPr>
          <p:cNvPr id="3" name="TextBox 2">
            <a:extLst>
              <a:ext uri="{FF2B5EF4-FFF2-40B4-BE49-F238E27FC236}">
                <a16:creationId xmlns:a16="http://schemas.microsoft.com/office/drawing/2014/main" id="{181D2A18-6CA2-91FC-E45C-9C4F6A30EF50}"/>
              </a:ext>
            </a:extLst>
          </p:cNvPr>
          <p:cNvSpPr txBox="1"/>
          <p:nvPr/>
        </p:nvSpPr>
        <p:spPr>
          <a:xfrm>
            <a:off x="231138" y="664083"/>
            <a:ext cx="11960862" cy="6021328"/>
          </a:xfrm>
          <a:prstGeom prst="rect">
            <a:avLst/>
          </a:prstGeom>
          <a:noFill/>
        </p:spPr>
        <p:txBody>
          <a:bodyPr wrap="square" lIns="91440" tIns="45720" rIns="91440" bIns="45720" rtlCol="0" anchor="t">
            <a:spAutoFit/>
          </a:bodyPr>
          <a:lstStyle/>
          <a:p>
            <a:pPr marL="285750" indent="-285750" fontAlgn="base">
              <a:lnSpc>
                <a:spcPct val="120000"/>
              </a:lnSpc>
              <a:buSzPts val="1100"/>
              <a:buFont typeface="Arial" panose="020B0604020202020204" pitchFamily="34" charset="0"/>
              <a:buChar char="•"/>
            </a:pPr>
            <a:r>
              <a:rPr lang="en-GB" sz="1400" b="1" dirty="0">
                <a:latin typeface="asos sans text Light"/>
                <a:cs typeface="Calibri"/>
              </a:rPr>
              <a:t>Where can we find ASOS option ID Number?</a:t>
            </a:r>
            <a:br>
              <a:rPr lang="en-GB" sz="1400" b="1" dirty="0">
                <a:latin typeface="asos sans text Light" panose="00000400000000000000" pitchFamily="50" charset="0"/>
                <a:cs typeface="Calibri"/>
              </a:rPr>
            </a:br>
            <a:r>
              <a:rPr lang="en-GB" sz="1400" dirty="0">
                <a:latin typeface="asos sans text Light"/>
                <a:cs typeface="Calibri"/>
              </a:rPr>
              <a:t>The Option ID will be provided on the PO PDF</a:t>
            </a:r>
          </a:p>
          <a:p>
            <a:pPr marL="285750" indent="-285750" fontAlgn="base">
              <a:lnSpc>
                <a:spcPct val="120000"/>
              </a:lnSpc>
              <a:buSzPts val="1100"/>
              <a:buFont typeface="Arial" panose="020B0604020202020204" pitchFamily="34" charset="0"/>
              <a:buChar char="•"/>
            </a:pPr>
            <a:endParaRPr lang="en-GB" sz="1400" b="1" dirty="0">
              <a:latin typeface="asos sans text Light" panose="00000400000000000000" pitchFamily="50" charset="0"/>
              <a:cs typeface="Calibri"/>
            </a:endParaRPr>
          </a:p>
          <a:p>
            <a:pPr marL="285750" indent="-285750" fontAlgn="base">
              <a:lnSpc>
                <a:spcPct val="120000"/>
              </a:lnSpc>
              <a:buSzPts val="1100"/>
              <a:buFont typeface="Arial" panose="020B0604020202020204" pitchFamily="34" charset="0"/>
              <a:buChar char="•"/>
            </a:pPr>
            <a:r>
              <a:rPr lang="en-GB" sz="1400" b="1" dirty="0">
                <a:latin typeface="asos sans text Light" panose="00000400000000000000" pitchFamily="50" charset="0"/>
                <a:cs typeface="Calibri"/>
              </a:rPr>
              <a:t>What is an ASN?? </a:t>
            </a:r>
            <a:br>
              <a:rPr lang="en-GB" sz="1400" b="1" dirty="0">
                <a:latin typeface="asos sans text Light" panose="00000400000000000000" pitchFamily="50" charset="0"/>
                <a:cs typeface="Calibri"/>
              </a:rPr>
            </a:br>
            <a:r>
              <a:rPr lang="en-GB" sz="1400" dirty="0">
                <a:latin typeface="asos sans text Light" panose="00000400000000000000" pitchFamily="50" charset="0"/>
                <a:cs typeface="Calibri"/>
              </a:rPr>
              <a:t>An “Advance Shipping Notice" (ASN) accompanies every PO provided by ASOS. This is used as a booking reference for the shipment of your goods -This will consist of 14 digits. You will be sent the ASN to the email address provided on your set up form. </a:t>
            </a:r>
          </a:p>
          <a:p>
            <a:pPr marL="285750" indent="-285750" fontAlgn="base">
              <a:lnSpc>
                <a:spcPct val="120000"/>
              </a:lnSpc>
              <a:buSzPts val="1100"/>
              <a:buFont typeface="Arial" panose="020B0604020202020204" pitchFamily="34" charset="0"/>
              <a:buChar char="•"/>
            </a:pPr>
            <a:endParaRPr lang="en-GB" sz="1400" b="1" dirty="0">
              <a:latin typeface="asos sans text Light" panose="00000400000000000000" pitchFamily="50" charset="0"/>
              <a:cs typeface="Calibri"/>
            </a:endParaRPr>
          </a:p>
          <a:p>
            <a:pPr marL="285750" indent="-285750" fontAlgn="base">
              <a:lnSpc>
                <a:spcPct val="120000"/>
              </a:lnSpc>
              <a:buSzPts val="1100"/>
              <a:buFont typeface="Arial" panose="020B0604020202020204" pitchFamily="34" charset="0"/>
              <a:buChar char="•"/>
            </a:pPr>
            <a:r>
              <a:rPr lang="en-GB" sz="1400" b="1" dirty="0">
                <a:latin typeface="asos sans text Light"/>
                <a:cs typeface="Calibri"/>
              </a:rPr>
              <a:t>Where do we find ASN Number on PO?</a:t>
            </a:r>
            <a:br>
              <a:rPr lang="en-GB" sz="1400" b="1" dirty="0">
                <a:latin typeface="asos sans text Light" panose="00000400000000000000" pitchFamily="50" charset="0"/>
                <a:cs typeface="Calibri"/>
              </a:rPr>
            </a:br>
            <a:r>
              <a:rPr lang="en-GB" sz="1400" dirty="0">
                <a:latin typeface="asos sans text Light"/>
                <a:cs typeface="Calibri"/>
              </a:rPr>
              <a:t>The ASN will be sent separately to your PO email </a:t>
            </a:r>
            <a:br>
              <a:rPr lang="en-GB" sz="1400" dirty="0">
                <a:latin typeface="asos sans text Light" panose="00000400000000000000" pitchFamily="50" charset="0"/>
                <a:cs typeface="Calibri"/>
              </a:rPr>
            </a:br>
            <a:endParaRPr lang="en-GB" sz="1400" b="1" dirty="0">
              <a:latin typeface="asos sans text Light" panose="00000400000000000000" pitchFamily="50" charset="0"/>
              <a:cs typeface="Calibri"/>
            </a:endParaRPr>
          </a:p>
          <a:p>
            <a:pPr marL="285750" indent="-285750" fontAlgn="base">
              <a:lnSpc>
                <a:spcPct val="120000"/>
              </a:lnSpc>
              <a:buSzPts val="1100"/>
              <a:buFont typeface="Arial" panose="020B0604020202020204" pitchFamily="34" charset="0"/>
              <a:buChar char="•"/>
            </a:pPr>
            <a:r>
              <a:rPr lang="en-GB" sz="1400" b="1" dirty="0">
                <a:latin typeface="asos sans text Light" panose="00000400000000000000" pitchFamily="50" charset="0"/>
                <a:cs typeface="Calibri"/>
              </a:rPr>
              <a:t>What invoice date do I need to use if I have FOB terms?</a:t>
            </a:r>
            <a:br>
              <a:rPr lang="en-GB" sz="1400" b="1" dirty="0">
                <a:latin typeface="asos sans text Light" panose="00000400000000000000" pitchFamily="50" charset="0"/>
                <a:cs typeface="Calibri"/>
              </a:rPr>
            </a:br>
            <a:r>
              <a:rPr lang="en-GB" sz="1400" dirty="0">
                <a:latin typeface="asos sans text Light" panose="00000400000000000000" pitchFamily="50" charset="0"/>
                <a:cs typeface="Calibri"/>
              </a:rPr>
              <a:t>As per FOB terms, ownership transfers when the goods are loaded on board the chosen vessel, this should be your invoice date.</a:t>
            </a:r>
          </a:p>
          <a:p>
            <a:pPr marL="285750" indent="-285750" fontAlgn="base">
              <a:lnSpc>
                <a:spcPct val="120000"/>
              </a:lnSpc>
              <a:buSzPts val="1100"/>
              <a:buFont typeface="Arial" panose="020B0604020202020204" pitchFamily="34" charset="0"/>
              <a:buChar char="•"/>
            </a:pPr>
            <a:endParaRPr lang="en-GB" sz="1400" dirty="0">
              <a:latin typeface="asos sans text Light" panose="00000400000000000000" pitchFamily="50" charset="0"/>
              <a:cs typeface="Calibri"/>
            </a:endParaRPr>
          </a:p>
          <a:p>
            <a:pPr marL="285750" indent="-285750" fontAlgn="base">
              <a:lnSpc>
                <a:spcPct val="120000"/>
              </a:lnSpc>
              <a:buSzPts val="1100"/>
              <a:buFont typeface="Arial" panose="020B0604020202020204" pitchFamily="34" charset="0"/>
              <a:buChar char="•"/>
            </a:pPr>
            <a:r>
              <a:rPr lang="en-GB" sz="1400" b="1" dirty="0">
                <a:latin typeface="asos sans text Light" panose="00000400000000000000" pitchFamily="50" charset="0"/>
                <a:cs typeface="Calibri"/>
              </a:rPr>
              <a:t>Can we use our own statement format as pdf?</a:t>
            </a:r>
            <a:br>
              <a:rPr lang="en-GB" sz="1400" dirty="0">
                <a:latin typeface="asos sans text Light" panose="00000400000000000000" pitchFamily="50" charset="0"/>
                <a:cs typeface="Calibri"/>
              </a:rPr>
            </a:br>
            <a:r>
              <a:rPr lang="en-GB" sz="1400" dirty="0">
                <a:latin typeface="asos sans text Light" panose="00000400000000000000" pitchFamily="50" charset="0"/>
                <a:cs typeface="Calibri"/>
              </a:rPr>
              <a:t>We ask that all statements are sent in an Excel format and sent to your account holder on a weekly or bi-weekly occurrence.</a:t>
            </a:r>
          </a:p>
          <a:p>
            <a:pPr marL="285750" indent="-285750" fontAlgn="base">
              <a:lnSpc>
                <a:spcPct val="120000"/>
              </a:lnSpc>
              <a:buSzPts val="1100"/>
              <a:buFont typeface="Arial" panose="020B0604020202020204" pitchFamily="34" charset="0"/>
              <a:buChar char="•"/>
            </a:pPr>
            <a:endParaRPr lang="en-GB" sz="1400" dirty="0">
              <a:latin typeface="asos sans text Light" panose="00000400000000000000" pitchFamily="50" charset="0"/>
              <a:cs typeface="Calibri"/>
            </a:endParaRPr>
          </a:p>
          <a:p>
            <a:pPr marL="285750" indent="-285750" fontAlgn="base">
              <a:lnSpc>
                <a:spcPct val="120000"/>
              </a:lnSpc>
              <a:buSzPts val="1100"/>
              <a:buFont typeface="Arial" panose="020B0604020202020204" pitchFamily="34" charset="0"/>
              <a:buChar char="•"/>
            </a:pPr>
            <a:r>
              <a:rPr lang="en-GB" sz="1400" b="1" dirty="0">
                <a:latin typeface="asos sans text Light"/>
                <a:cs typeface="Calibri"/>
              </a:rPr>
              <a:t>Do you have a specific email address to deal with any invoice queries related to price or quantity, also how will we know that our invoice is processed?</a:t>
            </a:r>
            <a:br>
              <a:rPr lang="en-GB" sz="1400" b="1" dirty="0">
                <a:latin typeface="asos sans text Light" panose="00000400000000000000" pitchFamily="50" charset="0"/>
                <a:cs typeface="Calibri"/>
              </a:rPr>
            </a:br>
            <a:r>
              <a:rPr lang="en-GB" sz="1400" dirty="0">
                <a:latin typeface="asos sans text Light"/>
                <a:cs typeface="Calibri"/>
              </a:rPr>
              <a:t>You can contact </a:t>
            </a:r>
            <a:r>
              <a:rPr lang="en-GB" sz="1400" dirty="0">
                <a:latin typeface="asos sans text Light"/>
                <a:cs typeface="Calibri"/>
                <a:hlinkClick r:id="rId3"/>
              </a:rPr>
              <a:t>stockqueries@asos.com</a:t>
            </a:r>
            <a:r>
              <a:rPr lang="en-GB" sz="1400" dirty="0">
                <a:latin typeface="asos sans text Light"/>
                <a:cs typeface="Calibri"/>
              </a:rPr>
              <a:t> but you can also reach out to your AP contact, who will be able to assist with any questions you may have. </a:t>
            </a:r>
          </a:p>
          <a:p>
            <a:pPr marL="285750" indent="-285750" fontAlgn="base">
              <a:lnSpc>
                <a:spcPct val="120000"/>
              </a:lnSpc>
              <a:buSzPts val="1100"/>
              <a:buFont typeface="Arial" panose="020B0604020202020204" pitchFamily="34" charset="0"/>
              <a:buChar char="•"/>
            </a:pPr>
            <a:endParaRPr lang="en-GB" sz="1400" dirty="0">
              <a:latin typeface="asos sans text Light" panose="00000400000000000000" pitchFamily="50" charset="0"/>
              <a:cs typeface="Calibri"/>
            </a:endParaRPr>
          </a:p>
          <a:p>
            <a:pPr marL="285750" indent="-285750" fontAlgn="base">
              <a:lnSpc>
                <a:spcPct val="120000"/>
              </a:lnSpc>
              <a:buSzPts val="1100"/>
              <a:buFont typeface="Arial" panose="020B0604020202020204" pitchFamily="34" charset="0"/>
              <a:buChar char="•"/>
            </a:pPr>
            <a:r>
              <a:rPr lang="en-GB" sz="1400" b="1" dirty="0">
                <a:latin typeface="asos sans text Light"/>
                <a:cs typeface="Calibri"/>
              </a:rPr>
              <a:t>What if we need to send revised invoices. For example, due to price discrepancies?</a:t>
            </a:r>
            <a:br>
              <a:rPr lang="en-GB" sz="1400" dirty="0">
                <a:latin typeface="asos sans text Light" panose="00000400000000000000" pitchFamily="50" charset="0"/>
                <a:cs typeface="Calibri"/>
              </a:rPr>
            </a:br>
            <a:r>
              <a:rPr lang="en-GB" sz="1400" dirty="0">
                <a:latin typeface="asos sans text Light"/>
                <a:cs typeface="Calibri"/>
              </a:rPr>
              <a:t>Any invoicing mistakes or discrepancies can be discussed directly with your Account Holder.  They will then request that you either send a revised invoice (if not already processed) or for you to issue a Credit Note for the discrepancy.  Please do not resend invoices without this discussion as this causes duplicates on our system.</a:t>
            </a:r>
          </a:p>
        </p:txBody>
      </p:sp>
    </p:spTree>
    <p:custDataLst>
      <p:tags r:id="rId1"/>
    </p:custDataLst>
    <p:extLst>
      <p:ext uri="{BB962C8B-B14F-4D97-AF65-F5344CB8AC3E}">
        <p14:creationId xmlns:p14="http://schemas.microsoft.com/office/powerpoint/2010/main" val="3800880500"/>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picture containing person, indoor, floor&#10;&#10;Description automatically generated">
            <a:extLst>
              <a:ext uri="{FF2B5EF4-FFF2-40B4-BE49-F238E27FC236}">
                <a16:creationId xmlns:a16="http://schemas.microsoft.com/office/drawing/2014/main" id="{C2EDC0DA-A406-C94B-9EFC-CBFEF1C8671A}"/>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6096000" y="0"/>
            <a:ext cx="6096000" cy="6857999"/>
          </a:xfrm>
        </p:spPr>
      </p:pic>
      <p:sp>
        <p:nvSpPr>
          <p:cNvPr id="4" name="Title 3">
            <a:extLst>
              <a:ext uri="{FF2B5EF4-FFF2-40B4-BE49-F238E27FC236}">
                <a16:creationId xmlns:a16="http://schemas.microsoft.com/office/drawing/2014/main" id="{D5C7CB77-0F98-5E41-9FA3-8530B2E3C114}"/>
              </a:ext>
            </a:extLst>
          </p:cNvPr>
          <p:cNvSpPr>
            <a:spLocks noGrp="1"/>
          </p:cNvSpPr>
          <p:nvPr>
            <p:ph type="title"/>
          </p:nvPr>
        </p:nvSpPr>
        <p:spPr>
          <a:xfrm>
            <a:off x="884238" y="780099"/>
            <a:ext cx="4794567" cy="627201"/>
          </a:xfrm>
        </p:spPr>
        <p:txBody>
          <a:bodyPr anchor="t"/>
          <a:lstStyle/>
          <a:p>
            <a:r>
              <a:rPr lang="en-US" dirty="0"/>
              <a:t>Contents</a:t>
            </a:r>
          </a:p>
        </p:txBody>
      </p:sp>
      <p:sp>
        <p:nvSpPr>
          <p:cNvPr id="10" name="Content Placeholder 9">
            <a:extLst>
              <a:ext uri="{FF2B5EF4-FFF2-40B4-BE49-F238E27FC236}">
                <a16:creationId xmlns:a16="http://schemas.microsoft.com/office/drawing/2014/main" id="{3CB1BBB7-8144-EF45-BB5D-3C8BB5E0F055}"/>
              </a:ext>
            </a:extLst>
          </p:cNvPr>
          <p:cNvSpPr>
            <a:spLocks noGrp="1"/>
          </p:cNvSpPr>
          <p:nvPr>
            <p:ph idx="16"/>
          </p:nvPr>
        </p:nvSpPr>
        <p:spPr>
          <a:xfrm>
            <a:off x="884238" y="1532327"/>
            <a:ext cx="4805362" cy="2165927"/>
          </a:xfrm>
        </p:spPr>
        <p:txBody>
          <a:bodyPr>
            <a:noAutofit/>
          </a:bodyPr>
          <a:lstStyle/>
          <a:p>
            <a:r>
              <a:rPr lang="en-US" sz="1800" dirty="0"/>
              <a:t>ASOS Invoice Requirements</a:t>
            </a:r>
          </a:p>
          <a:p>
            <a:r>
              <a:rPr lang="en-US" sz="1800" dirty="0"/>
              <a:t>ASOS Tax Information</a:t>
            </a:r>
          </a:p>
          <a:p>
            <a:r>
              <a:rPr lang="en-US" sz="1800" dirty="0"/>
              <a:t>Invoice Rejection, Invoice Template  &amp; Supplier Statement Template</a:t>
            </a:r>
          </a:p>
          <a:p>
            <a:r>
              <a:rPr lang="en-US" sz="1800" dirty="0"/>
              <a:t>ASOS Payment Run Policy &amp; Remittances </a:t>
            </a:r>
          </a:p>
          <a:p>
            <a:r>
              <a:rPr lang="en-US" sz="1800" dirty="0"/>
              <a:t>AP Key Contacts</a:t>
            </a:r>
          </a:p>
          <a:p>
            <a:r>
              <a:rPr lang="en-US" sz="1800" dirty="0"/>
              <a:t>FAQS</a:t>
            </a:r>
          </a:p>
        </p:txBody>
      </p:sp>
      <p:sp>
        <p:nvSpPr>
          <p:cNvPr id="37" name="Oval 36">
            <a:extLst>
              <a:ext uri="{FF2B5EF4-FFF2-40B4-BE49-F238E27FC236}">
                <a16:creationId xmlns:a16="http://schemas.microsoft.com/office/drawing/2014/main" id="{198A1BB1-F093-BD4E-A3A9-BC085BFD765B}"/>
              </a:ext>
            </a:extLst>
          </p:cNvPr>
          <p:cNvSpPr/>
          <p:nvPr/>
        </p:nvSpPr>
        <p:spPr>
          <a:xfrm>
            <a:off x="11323638" y="441325"/>
            <a:ext cx="425450" cy="42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lide Number Placeholder 5">
            <a:extLst>
              <a:ext uri="{FF2B5EF4-FFF2-40B4-BE49-F238E27FC236}">
                <a16:creationId xmlns:a16="http://schemas.microsoft.com/office/drawing/2014/main" id="{5FEDB0FD-B866-D744-B835-1F61C14BD25D}"/>
              </a:ext>
            </a:extLst>
          </p:cNvPr>
          <p:cNvSpPr txBox="1">
            <a:spLocks/>
          </p:cNvSpPr>
          <p:nvPr/>
        </p:nvSpPr>
        <p:spPr>
          <a:xfrm>
            <a:off x="11290299" y="463550"/>
            <a:ext cx="494333" cy="365125"/>
          </a:xfrm>
          <a:prstGeom prst="rect">
            <a:avLst/>
          </a:prstGeom>
        </p:spPr>
        <p:txBody>
          <a:bodyPr vert="horz" lIns="0" tIns="0" rIns="0" bIns="0" rtlCol="0" anchor="ctr"/>
          <a:lstStyle>
            <a:defPPr>
              <a:defRPr lang="en-US"/>
            </a:defPPr>
            <a:lvl1pPr marL="0" algn="ctr" defTabSz="914400" rtl="0" eaLnBrk="1" latinLnBrk="0" hangingPunct="1">
              <a:defRPr sz="1200" kern="1200">
                <a:solidFill>
                  <a:schemeClr val="bg1"/>
                </a:solidFill>
                <a:latin typeface="asos sans tex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D99811-DCD6-6244-9231-2CA32E713DDC}" type="slidenum">
              <a:rPr lang="en-US" smtClean="0">
                <a:solidFill>
                  <a:schemeClr val="tx1"/>
                </a:solidFill>
              </a:rPr>
              <a:pPr/>
              <a:t>2</a:t>
            </a:fld>
            <a:endParaRPr lang="en-US" dirty="0">
              <a:solidFill>
                <a:schemeClr val="tx1"/>
              </a:solidFill>
            </a:endParaRPr>
          </a:p>
        </p:txBody>
      </p:sp>
      <p:pic>
        <p:nvPicPr>
          <p:cNvPr id="31" name="Picture 30">
            <a:extLst>
              <a:ext uri="{FF2B5EF4-FFF2-40B4-BE49-F238E27FC236}">
                <a16:creationId xmlns:a16="http://schemas.microsoft.com/office/drawing/2014/main" id="{317C96E5-EF76-A94A-8865-376E033A38C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319981" y="6291072"/>
            <a:ext cx="429106" cy="125603"/>
          </a:xfrm>
          <a:prstGeom prst="rect">
            <a:avLst/>
          </a:prstGeom>
        </p:spPr>
      </p:pic>
      <p:sp>
        <p:nvSpPr>
          <p:cNvPr id="24" name="Rounded Rectangle 23">
            <a:extLst>
              <a:ext uri="{FF2B5EF4-FFF2-40B4-BE49-F238E27FC236}">
                <a16:creationId xmlns:a16="http://schemas.microsoft.com/office/drawing/2014/main" id="{D64D0893-7A28-9945-8C84-CF4377E46C9E}"/>
              </a:ext>
            </a:extLst>
          </p:cNvPr>
          <p:cNvSpPr/>
          <p:nvPr/>
        </p:nvSpPr>
        <p:spPr>
          <a:xfrm>
            <a:off x="6629232" y="4854791"/>
            <a:ext cx="1313903" cy="708143"/>
          </a:xfrm>
          <a:prstGeom prst="roundRect">
            <a:avLst>
              <a:gd name="adj" fmla="val 50000"/>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144000" tIns="25200" rIns="144000" bIns="46800" rtlCol="0" anchor="ctr">
            <a:spAutoFit/>
          </a:bodyPr>
          <a:lstStyle/>
          <a:p>
            <a:pPr lvl="0"/>
            <a:r>
              <a:rPr lang="en-US" sz="2800" dirty="0">
                <a:solidFill>
                  <a:schemeClr val="bg1"/>
                </a:solidFill>
                <a:latin typeface="asos sans text" pitchFamily="2" charset="77"/>
              </a:rPr>
              <a:t>FY25</a:t>
            </a:r>
          </a:p>
        </p:txBody>
      </p:sp>
      <p:sp>
        <p:nvSpPr>
          <p:cNvPr id="25" name="Rounded Rectangle 24">
            <a:extLst>
              <a:ext uri="{FF2B5EF4-FFF2-40B4-BE49-F238E27FC236}">
                <a16:creationId xmlns:a16="http://schemas.microsoft.com/office/drawing/2014/main" id="{1DF02E62-526F-E542-B573-C233FE1EED65}"/>
              </a:ext>
            </a:extLst>
          </p:cNvPr>
          <p:cNvSpPr/>
          <p:nvPr/>
        </p:nvSpPr>
        <p:spPr>
          <a:xfrm>
            <a:off x="6629232" y="1392068"/>
            <a:ext cx="1053846" cy="7285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14400" rIns="144000" bIns="72000" rtlCol="0" anchor="ctr">
            <a:spAutoFit/>
          </a:bodyPr>
          <a:lstStyle/>
          <a:p>
            <a:pPr lvl="0"/>
            <a:r>
              <a:rPr lang="en-US" sz="2800" dirty="0">
                <a:solidFill>
                  <a:schemeClr val="bg1"/>
                </a:solidFill>
                <a:latin typeface="asos sans text" pitchFamily="2" charset="77"/>
              </a:rPr>
              <a:t>get</a:t>
            </a:r>
          </a:p>
        </p:txBody>
      </p:sp>
      <p:sp>
        <p:nvSpPr>
          <p:cNvPr id="26" name="Rectangle 25">
            <a:extLst>
              <a:ext uri="{FF2B5EF4-FFF2-40B4-BE49-F238E27FC236}">
                <a16:creationId xmlns:a16="http://schemas.microsoft.com/office/drawing/2014/main" id="{98B902D0-B3BF-C341-85E2-8300996A2A07}"/>
              </a:ext>
            </a:extLst>
          </p:cNvPr>
          <p:cNvSpPr/>
          <p:nvPr/>
        </p:nvSpPr>
        <p:spPr>
          <a:xfrm>
            <a:off x="6629232" y="2548606"/>
            <a:ext cx="1396885" cy="72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144000" rIns="144000" bIns="144000" rtlCol="0" anchor="ctr">
            <a:spAutoFit/>
          </a:bodyPr>
          <a:lstStyle/>
          <a:p>
            <a:pPr lvl="0"/>
            <a:r>
              <a:rPr lang="en-US" sz="2800" dirty="0">
                <a:solidFill>
                  <a:schemeClr val="bg1"/>
                </a:solidFill>
                <a:latin typeface="asos sans text" pitchFamily="2" charset="77"/>
              </a:rPr>
              <a:t>READY</a:t>
            </a:r>
          </a:p>
        </p:txBody>
      </p:sp>
      <p:sp>
        <p:nvSpPr>
          <p:cNvPr id="27" name="Rounded Rectangle 26">
            <a:extLst>
              <a:ext uri="{FF2B5EF4-FFF2-40B4-BE49-F238E27FC236}">
                <a16:creationId xmlns:a16="http://schemas.microsoft.com/office/drawing/2014/main" id="{1E7FCE6F-9D2F-CD4C-9CD4-1A799D2F25B5}"/>
              </a:ext>
            </a:extLst>
          </p:cNvPr>
          <p:cNvSpPr/>
          <p:nvPr/>
        </p:nvSpPr>
        <p:spPr>
          <a:xfrm>
            <a:off x="6629232" y="3698254"/>
            <a:ext cx="4201996" cy="728590"/>
          </a:xfrm>
          <a:prstGeom prst="roundRect">
            <a:avLst>
              <a:gd name="adj" fmla="val 50000"/>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14400" rIns="144000" bIns="72000" rtlCol="0" anchor="ctr">
            <a:spAutoFit/>
          </a:bodyPr>
          <a:lstStyle/>
          <a:p>
            <a:pPr lvl="0"/>
            <a:r>
              <a:rPr lang="en-US" sz="2800" dirty="0">
                <a:solidFill>
                  <a:schemeClr val="bg1"/>
                </a:solidFill>
                <a:latin typeface="asos sans text" pitchFamily="2" charset="77"/>
              </a:rPr>
              <a:t>For working with ASOS</a:t>
            </a:r>
          </a:p>
        </p:txBody>
      </p:sp>
    </p:spTree>
    <p:extLst>
      <p:ext uri="{BB962C8B-B14F-4D97-AF65-F5344CB8AC3E}">
        <p14:creationId xmlns:p14="http://schemas.microsoft.com/office/powerpoint/2010/main" val="224145806"/>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7313-4C96-C74F-B629-2C9831E598A4}"/>
              </a:ext>
            </a:extLst>
          </p:cNvPr>
          <p:cNvSpPr>
            <a:spLocks noGrp="1"/>
          </p:cNvSpPr>
          <p:nvPr>
            <p:ph type="title"/>
          </p:nvPr>
        </p:nvSpPr>
        <p:spPr>
          <a:xfrm>
            <a:off x="231139" y="95917"/>
            <a:ext cx="11059159" cy="562451"/>
          </a:xfrm>
        </p:spPr>
        <p:txBody>
          <a:bodyPr/>
          <a:lstStyle/>
          <a:p>
            <a:r>
              <a:rPr lang="en-GB" dirty="0"/>
              <a:t>Invoicing Requirements</a:t>
            </a:r>
            <a:endParaRPr lang="en-US" dirty="0">
              <a:solidFill>
                <a:srgbClr val="3DE375"/>
              </a:solidFill>
            </a:endParaRPr>
          </a:p>
        </p:txBody>
      </p:sp>
      <p:sp>
        <p:nvSpPr>
          <p:cNvPr id="4" name="Slide Number Placeholder 3">
            <a:extLst>
              <a:ext uri="{FF2B5EF4-FFF2-40B4-BE49-F238E27FC236}">
                <a16:creationId xmlns:a16="http://schemas.microsoft.com/office/drawing/2014/main" id="{CD7604B8-4552-3B4B-8E32-97EAFFA5018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D99811-DCD6-6244-9231-2CA32E713DDC}" type="slidenum">
              <a:rPr kumimoji="0" lang="en-US" sz="1200" b="0" i="0" u="none" strike="noStrike" kern="1200" cap="none" spc="0" normalizeH="0" baseline="0" noProof="0" smtClean="0">
                <a:ln>
                  <a:noFill/>
                </a:ln>
                <a:solidFill>
                  <a:srgbClr val="FFFFFF"/>
                </a:solidFill>
                <a:effectLst/>
                <a:uLnTx/>
                <a:uFillTx/>
                <a:latin typeface="asos sans text"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FFFFFF"/>
              </a:solidFill>
              <a:effectLst/>
              <a:uLnTx/>
              <a:uFillTx/>
              <a:latin typeface="asos sans text" pitchFamily="2" charset="77"/>
              <a:ea typeface="+mn-ea"/>
              <a:cs typeface="+mn-cs"/>
            </a:endParaRPr>
          </a:p>
        </p:txBody>
      </p:sp>
      <p:sp>
        <p:nvSpPr>
          <p:cNvPr id="3" name="TextBox 2">
            <a:extLst>
              <a:ext uri="{FF2B5EF4-FFF2-40B4-BE49-F238E27FC236}">
                <a16:creationId xmlns:a16="http://schemas.microsoft.com/office/drawing/2014/main" id="{181D2A18-6CA2-91FC-E45C-9C4F6A30EF50}"/>
              </a:ext>
            </a:extLst>
          </p:cNvPr>
          <p:cNvSpPr txBox="1"/>
          <p:nvPr/>
        </p:nvSpPr>
        <p:spPr>
          <a:xfrm>
            <a:off x="310896" y="670115"/>
            <a:ext cx="11777472" cy="6038576"/>
          </a:xfrm>
          <a:prstGeom prst="rect">
            <a:avLst/>
          </a:prstGeom>
          <a:noFill/>
        </p:spPr>
        <p:txBody>
          <a:bodyPr wrap="square" lIns="91440" tIns="45720" rIns="91440" bIns="45720" rtlCol="0" anchor="t">
            <a:spAutoFit/>
          </a:bodyPr>
          <a:lstStyle/>
          <a:p>
            <a:pPr>
              <a:lnSpc>
                <a:spcPct val="120000"/>
              </a:lnSpc>
            </a:pPr>
            <a:r>
              <a:rPr lang="en-GB" sz="1400" dirty="0">
                <a:latin typeface="asos sans text Light"/>
                <a:cs typeface="Calibri"/>
              </a:rPr>
              <a:t>To ensure quick and efficient processing of your invoice, below are key details that should be included on your invoice:</a:t>
            </a:r>
          </a:p>
          <a:p>
            <a:pPr>
              <a:lnSpc>
                <a:spcPct val="120000"/>
              </a:lnSpc>
            </a:pPr>
            <a:endParaRPr lang="en-GB" sz="1400" dirty="0">
              <a:latin typeface="Futura PT"/>
              <a:cs typeface="Calibri"/>
            </a:endParaRPr>
          </a:p>
          <a:p>
            <a:pPr marL="285750" indent="-285750">
              <a:lnSpc>
                <a:spcPct val="120000"/>
              </a:lnSpc>
              <a:buFont typeface="Arial" panose="020B0604020202020204" pitchFamily="34" charset="0"/>
              <a:buChar char="•"/>
            </a:pPr>
            <a:r>
              <a:rPr lang="en-GB" sz="1400" dirty="0">
                <a:latin typeface="asos sans text Light"/>
                <a:cs typeface="Calibri"/>
              </a:rPr>
              <a:t>One PO per invoice must be raised.</a:t>
            </a:r>
          </a:p>
          <a:p>
            <a:pPr marL="285750" indent="-285750">
              <a:lnSpc>
                <a:spcPct val="120000"/>
              </a:lnSpc>
              <a:buFont typeface="Arial" panose="020B0604020202020204" pitchFamily="34" charset="0"/>
              <a:buChar char="•"/>
            </a:pPr>
            <a:r>
              <a:rPr lang="en-GB" sz="1400" dirty="0">
                <a:latin typeface="asos sans text Light"/>
                <a:cs typeface="Calibri"/>
              </a:rPr>
              <a:t>Invoices must quote the full, and correct ASOS Purchase Order Number; this is a 12-digit number.</a:t>
            </a:r>
          </a:p>
          <a:p>
            <a:pPr marL="285750" indent="-285750">
              <a:lnSpc>
                <a:spcPct val="120000"/>
              </a:lnSpc>
              <a:buFont typeface="Arial" panose="020B0604020202020204" pitchFamily="34" charset="0"/>
              <a:buChar char="•"/>
            </a:pPr>
            <a:r>
              <a:rPr lang="en-GB" sz="1400" dirty="0">
                <a:latin typeface="asos sans text Light"/>
                <a:cs typeface="Calibri"/>
              </a:rPr>
              <a:t>For Credit notes, these must quote the full ASOS Purchase Order Number and link to the original Invoice. </a:t>
            </a:r>
          </a:p>
          <a:p>
            <a:pPr marL="285750" indent="-285750">
              <a:lnSpc>
                <a:spcPct val="120000"/>
              </a:lnSpc>
              <a:buFont typeface="Arial" panose="020B0604020202020204" pitchFamily="34" charset="0"/>
              <a:buChar char="•"/>
            </a:pPr>
            <a:r>
              <a:rPr lang="en-GB" sz="1400" dirty="0">
                <a:latin typeface="asos sans text Light"/>
                <a:cs typeface="Calibri"/>
              </a:rPr>
              <a:t>Your Company name, address &amp; VAT registration number (if applicable) must be visible. Please include Trading name or Brand name where applicable</a:t>
            </a:r>
          </a:p>
          <a:p>
            <a:pPr marL="285750" indent="-285750">
              <a:lnSpc>
                <a:spcPct val="120000"/>
              </a:lnSpc>
              <a:buFont typeface="Arial" panose="020B0604020202020204" pitchFamily="34" charset="0"/>
              <a:buChar char="•"/>
            </a:pPr>
            <a:r>
              <a:rPr lang="en-GB" sz="1400" dirty="0">
                <a:latin typeface="asos sans text Light"/>
                <a:cs typeface="Calibri"/>
              </a:rPr>
              <a:t>You must display a </a:t>
            </a:r>
            <a:r>
              <a:rPr lang="en-GB" sz="1400" b="1" u="sng" dirty="0">
                <a:latin typeface="asos sans text Light"/>
                <a:cs typeface="Calibri"/>
              </a:rPr>
              <a:t>unique</a:t>
            </a:r>
            <a:r>
              <a:rPr lang="en-GB" sz="1400" dirty="0">
                <a:latin typeface="asos sans text Light"/>
                <a:cs typeface="Calibri"/>
              </a:rPr>
              <a:t> Invoice number. This must be the same number that appears on both the invoice and the statement. Repeating an invoice number, will cause the invoice to be </a:t>
            </a:r>
            <a:r>
              <a:rPr lang="en-GB" sz="1400" b="1" u="sng" dirty="0">
                <a:latin typeface="asos sans text Light"/>
                <a:cs typeface="Calibri"/>
              </a:rPr>
              <a:t>rejected</a:t>
            </a:r>
            <a:r>
              <a:rPr lang="en-GB" sz="1400" dirty="0">
                <a:latin typeface="asos sans text Light"/>
                <a:cs typeface="Calibri"/>
              </a:rPr>
              <a:t> within ASOS systems and classified as a duplicate.</a:t>
            </a:r>
          </a:p>
          <a:p>
            <a:pPr marL="285750" indent="-285750">
              <a:lnSpc>
                <a:spcPct val="120000"/>
              </a:lnSpc>
              <a:buFont typeface="Arial" panose="020B0604020202020204" pitchFamily="34" charset="0"/>
              <a:buChar char="•"/>
            </a:pPr>
            <a:r>
              <a:rPr lang="en-GB" sz="1400" dirty="0">
                <a:latin typeface="asos sans text Light"/>
                <a:cs typeface="Calibri"/>
              </a:rPr>
              <a:t>Invoice Date. This must be dated as per the supply date (when the goods or services were provided) and must be in full UK date format (DD/MM/YYYY).</a:t>
            </a:r>
          </a:p>
          <a:p>
            <a:pPr marL="285750" indent="-285750">
              <a:lnSpc>
                <a:spcPct val="120000"/>
              </a:lnSpc>
              <a:buFont typeface="Arial" panose="020B0604020202020204" pitchFamily="34" charset="0"/>
              <a:buChar char="•"/>
            </a:pPr>
            <a:r>
              <a:rPr lang="en-GB" sz="1400" dirty="0">
                <a:latin typeface="asos sans text Light"/>
                <a:cs typeface="Calibri"/>
              </a:rPr>
              <a:t>Company bank details must be displayed; i.e. account number and sort code, or IBAN and SWIFT.</a:t>
            </a:r>
          </a:p>
          <a:p>
            <a:pPr marL="285750" indent="-285750">
              <a:lnSpc>
                <a:spcPct val="120000"/>
              </a:lnSpc>
              <a:buFont typeface="Arial" panose="020B0604020202020204" pitchFamily="34" charset="0"/>
              <a:buChar char="•"/>
            </a:pPr>
            <a:r>
              <a:rPr lang="en-GB" sz="1400" dirty="0">
                <a:latin typeface="asos sans text Light"/>
                <a:cs typeface="Calibri"/>
              </a:rPr>
              <a:t>Please ensure Payment Terms, INCO Terms, Country of Origin and Port of Loading is visible as per ASOS Invoicing Template.</a:t>
            </a:r>
          </a:p>
          <a:p>
            <a:pPr marL="285750" indent="-285750">
              <a:lnSpc>
                <a:spcPct val="120000"/>
              </a:lnSpc>
              <a:buFont typeface="Arial" panose="020B0604020202020204" pitchFamily="34" charset="0"/>
              <a:buChar char="•"/>
            </a:pPr>
            <a:r>
              <a:rPr lang="en-GB" sz="1400" dirty="0">
                <a:latin typeface="asos sans text Light"/>
                <a:cs typeface="Calibri"/>
              </a:rPr>
              <a:t> Customer’s company name and address as well as delivery address:</a:t>
            </a:r>
          </a:p>
          <a:p>
            <a:pPr marL="285750" indent="-285750">
              <a:lnSpc>
                <a:spcPct val="120000"/>
              </a:lnSpc>
              <a:buFont typeface="Arial" panose="020B0604020202020204" pitchFamily="34" charset="0"/>
              <a:buChar char="•"/>
            </a:pPr>
            <a:endParaRPr lang="en-GB" sz="1400" dirty="0">
              <a:latin typeface="Futura PT"/>
              <a:cs typeface="Calibri"/>
            </a:endParaRPr>
          </a:p>
          <a:p>
            <a:pPr marL="285750" indent="-285750">
              <a:lnSpc>
                <a:spcPct val="120000"/>
              </a:lnSpc>
              <a:buFont typeface="Arial" panose="020B0604020202020204" pitchFamily="34" charset="0"/>
              <a:buChar char="•"/>
            </a:pPr>
            <a:endParaRPr lang="en-GB" sz="1400" dirty="0">
              <a:latin typeface="Futura PT"/>
              <a:cs typeface="Calibri"/>
            </a:endParaRPr>
          </a:p>
          <a:p>
            <a:pPr marL="285750" indent="-285750">
              <a:lnSpc>
                <a:spcPct val="120000"/>
              </a:lnSpc>
              <a:buFont typeface="Arial" panose="020B0604020202020204" pitchFamily="34" charset="0"/>
              <a:buChar char="•"/>
            </a:pPr>
            <a:endParaRPr lang="en-GB" sz="1400" dirty="0">
              <a:latin typeface="Futura PT"/>
              <a:cs typeface="Calibri"/>
            </a:endParaRPr>
          </a:p>
          <a:p>
            <a:pPr marL="285750" indent="-285750">
              <a:lnSpc>
                <a:spcPct val="120000"/>
              </a:lnSpc>
              <a:buFont typeface="Arial" panose="020B0604020202020204" pitchFamily="34" charset="0"/>
              <a:buChar char="•"/>
            </a:pPr>
            <a:endParaRPr lang="en-GB" sz="1400" dirty="0">
              <a:latin typeface="Futura PT"/>
              <a:cs typeface="Calibri"/>
            </a:endParaRPr>
          </a:p>
          <a:p>
            <a:pPr marL="285750" indent="-285750">
              <a:lnSpc>
                <a:spcPct val="120000"/>
              </a:lnSpc>
              <a:buFont typeface="Arial" panose="020B0604020202020204" pitchFamily="34" charset="0"/>
              <a:buChar char="•"/>
            </a:pPr>
            <a:endParaRPr lang="en-GB" sz="1400" dirty="0">
              <a:latin typeface="Futura PT"/>
              <a:cs typeface="Calibri"/>
            </a:endParaRPr>
          </a:p>
          <a:p>
            <a:pPr marL="285750" indent="-285750">
              <a:lnSpc>
                <a:spcPct val="120000"/>
              </a:lnSpc>
              <a:buFont typeface="Arial" panose="020B0604020202020204" pitchFamily="34" charset="0"/>
              <a:buChar char="•"/>
            </a:pPr>
            <a:endParaRPr lang="en-GB" sz="1400" dirty="0">
              <a:latin typeface="Futura PT"/>
              <a:cs typeface="Calibri"/>
            </a:endParaRPr>
          </a:p>
          <a:p>
            <a:pPr marL="285750" indent="-285750">
              <a:buFont typeface="Arial" panose="020B0604020202020204" pitchFamily="34" charset="0"/>
              <a:buChar char="•"/>
            </a:pPr>
            <a:r>
              <a:rPr lang="en-GB" sz="1400" dirty="0">
                <a:latin typeface="asos sans text Light"/>
              </a:rPr>
              <a:t>Total net amount, total VAT and total gross amount to be listed separately, even if VAT is zero. Rate of VAT applied to be detailed.</a:t>
            </a:r>
            <a:endParaRPr lang="en-GB" sz="1400" dirty="0">
              <a:latin typeface="asos sans text Light"/>
              <a:cs typeface="Calibri"/>
            </a:endParaRPr>
          </a:p>
          <a:p>
            <a:pPr marL="742950" lvl="1" indent="-285750">
              <a:buFont typeface="Arial" panose="020B0604020202020204" pitchFamily="34" charset="0"/>
              <a:buChar char="•"/>
            </a:pPr>
            <a:r>
              <a:rPr lang="en-GB" sz="1400" dirty="0">
                <a:latin typeface="asos sans text Light"/>
                <a:cs typeface="Calibri"/>
              </a:rPr>
              <a:t>Please ensure the currency is provided per the three-letter acronym i.e. GBP not £</a:t>
            </a:r>
          </a:p>
          <a:p>
            <a:pPr marL="742950" lvl="1" indent="-285750">
              <a:buFont typeface="Arial" panose="020B0604020202020204" pitchFamily="34" charset="0"/>
              <a:buChar char="•"/>
            </a:pPr>
            <a:r>
              <a:rPr lang="en-GB" sz="1400" dirty="0">
                <a:latin typeface="asos sans text Light"/>
                <a:cs typeface="Calibri"/>
              </a:rPr>
              <a:t>When displaying invoice values please display as per UK number formatting. E.g. £123,456.78 – $12,456.78 - €1,456.78 - £145.78 (where the comma is used to separate thousands, and the dot is used for decimals).</a:t>
            </a:r>
            <a:endParaRPr lang="en-GB" sz="1400">
              <a:solidFill>
                <a:srgbClr val="000000"/>
              </a:solidFill>
              <a:latin typeface="asos sans text Light"/>
              <a:cs typeface="Calibri"/>
            </a:endParaRPr>
          </a:p>
          <a:p>
            <a:pPr marL="742950" lvl="1" indent="-285750">
              <a:buFont typeface="Arial" panose="020B0604020202020204" pitchFamily="34" charset="0"/>
              <a:buChar char="•"/>
            </a:pPr>
            <a:r>
              <a:rPr lang="en-GB" sz="1400" dirty="0">
                <a:latin typeface="asos sans text Light"/>
                <a:cs typeface="Calibri"/>
              </a:rPr>
              <a:t>If the invoice is in a currency other than GBP and charging 20% Domestic VAT Rate, the GBP amount must be noted on the invoice along with the exchange rate used.</a:t>
            </a:r>
          </a:p>
        </p:txBody>
      </p:sp>
      <p:graphicFrame>
        <p:nvGraphicFramePr>
          <p:cNvPr id="5" name="Table 4">
            <a:extLst>
              <a:ext uri="{FF2B5EF4-FFF2-40B4-BE49-F238E27FC236}">
                <a16:creationId xmlns:a16="http://schemas.microsoft.com/office/drawing/2014/main" id="{02367E12-97C0-22DF-9654-D48BA0D3FE43}"/>
              </a:ext>
            </a:extLst>
          </p:cNvPr>
          <p:cNvGraphicFramePr>
            <a:graphicFrameLocks noGrp="1"/>
          </p:cNvGraphicFramePr>
          <p:nvPr>
            <p:extLst>
              <p:ext uri="{D42A27DB-BD31-4B8C-83A1-F6EECF244321}">
                <p14:modId xmlns:p14="http://schemas.microsoft.com/office/powerpoint/2010/main" val="2284495925"/>
              </p:ext>
            </p:extLst>
          </p:nvPr>
        </p:nvGraphicFramePr>
        <p:xfrm>
          <a:off x="771332" y="3834892"/>
          <a:ext cx="10647239" cy="1242135"/>
        </p:xfrm>
        <a:graphic>
          <a:graphicData uri="http://schemas.openxmlformats.org/drawingml/2006/table">
            <a:tbl>
              <a:tblPr firstRow="1" firstCol="1" lastRow="1" lastCol="1" bandRow="1" bandCol="1"/>
              <a:tblGrid>
                <a:gridCol w="2336117">
                  <a:extLst>
                    <a:ext uri="{9D8B030D-6E8A-4147-A177-3AD203B41FA5}">
                      <a16:colId xmlns:a16="http://schemas.microsoft.com/office/drawing/2014/main" val="3340049654"/>
                    </a:ext>
                  </a:extLst>
                </a:gridCol>
                <a:gridCol w="2487866">
                  <a:extLst>
                    <a:ext uri="{9D8B030D-6E8A-4147-A177-3AD203B41FA5}">
                      <a16:colId xmlns:a16="http://schemas.microsoft.com/office/drawing/2014/main" val="1704572733"/>
                    </a:ext>
                  </a:extLst>
                </a:gridCol>
                <a:gridCol w="2780009">
                  <a:extLst>
                    <a:ext uri="{9D8B030D-6E8A-4147-A177-3AD203B41FA5}">
                      <a16:colId xmlns:a16="http://schemas.microsoft.com/office/drawing/2014/main" val="789821047"/>
                    </a:ext>
                  </a:extLst>
                </a:gridCol>
                <a:gridCol w="3043247">
                  <a:extLst>
                    <a:ext uri="{9D8B030D-6E8A-4147-A177-3AD203B41FA5}">
                      <a16:colId xmlns:a16="http://schemas.microsoft.com/office/drawing/2014/main" val="449014709"/>
                    </a:ext>
                  </a:extLst>
                </a:gridCol>
              </a:tblGrid>
              <a:tr h="480135">
                <a:tc>
                  <a:txBody>
                    <a:bodyPr/>
                    <a:lstStyle/>
                    <a:p>
                      <a:pPr marL="130810" algn="l">
                        <a:lnSpc>
                          <a:spcPts val="1145"/>
                        </a:lnSpc>
                      </a:pPr>
                      <a:endParaRPr lang="en-US" sz="1000" b="1" dirty="0">
                        <a:effectLst/>
                        <a:latin typeface="asos sans text Light"/>
                        <a:ea typeface="Trebuchet MS" panose="020B0603020202020204" pitchFamily="34" charset="0"/>
                        <a:cs typeface="Trebuchet MS" panose="020B0603020202020204" pitchFamily="34" charset="0"/>
                      </a:endParaRPr>
                    </a:p>
                    <a:p>
                      <a:pPr marL="130810" algn="l">
                        <a:lnSpc>
                          <a:spcPts val="1145"/>
                        </a:lnSpc>
                      </a:pPr>
                      <a:r>
                        <a:rPr lang="en-US" sz="1000" b="1" dirty="0">
                          <a:effectLst/>
                          <a:latin typeface="asos sans text Light"/>
                          <a:ea typeface="Trebuchet MS" panose="020B0603020202020204" pitchFamily="34" charset="0"/>
                          <a:cs typeface="Trebuchet MS" panose="020B0603020202020204" pitchFamily="34" charset="0"/>
                        </a:rPr>
                        <a:t>ASOS.com</a:t>
                      </a:r>
                      <a:endParaRPr lang="en-GB" sz="1000">
                        <a:effectLst/>
                        <a:latin typeface="asos sans text Light"/>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30810" algn="l">
                        <a:lnSpc>
                          <a:spcPts val="1145"/>
                        </a:lnSpc>
                      </a:pPr>
                      <a:endParaRPr lang="en-US" sz="1000" b="1" dirty="0">
                        <a:effectLst/>
                        <a:latin typeface="asos sans text Light"/>
                        <a:ea typeface="Trebuchet MS" panose="020B0603020202020204" pitchFamily="34" charset="0"/>
                        <a:cs typeface="Trebuchet MS" panose="020B0603020202020204" pitchFamily="34" charset="0"/>
                      </a:endParaRPr>
                    </a:p>
                    <a:p>
                      <a:pPr marL="130810" algn="l">
                        <a:lnSpc>
                          <a:spcPts val="1145"/>
                        </a:lnSpc>
                      </a:pPr>
                      <a:r>
                        <a:rPr lang="en-US" sz="1000" b="1" dirty="0">
                          <a:effectLst/>
                          <a:latin typeface="asos sans text Light"/>
                          <a:ea typeface="Trebuchet MS" panose="020B0603020202020204" pitchFamily="34" charset="0"/>
                          <a:cs typeface="Trebuchet MS" panose="020B0603020202020204" pitchFamily="34" charset="0"/>
                        </a:rPr>
                        <a:t>Delivery: UK</a:t>
                      </a:r>
                      <a:endParaRPr lang="en-GB" sz="1000">
                        <a:effectLst/>
                        <a:latin typeface="asos sans text Light"/>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09855" algn="l">
                        <a:lnSpc>
                          <a:spcPts val="1145"/>
                        </a:lnSpc>
                      </a:pPr>
                      <a:endParaRPr lang="en-US" sz="1000" b="1" dirty="0">
                        <a:effectLst/>
                        <a:latin typeface="asos sans text Light"/>
                        <a:ea typeface="Trebuchet MS" panose="020B0603020202020204" pitchFamily="34" charset="0"/>
                        <a:cs typeface="Trebuchet MS" panose="020B0603020202020204" pitchFamily="34" charset="0"/>
                      </a:endParaRPr>
                    </a:p>
                    <a:p>
                      <a:pPr marL="109855" algn="l">
                        <a:lnSpc>
                          <a:spcPts val="1145"/>
                        </a:lnSpc>
                      </a:pPr>
                      <a:r>
                        <a:rPr lang="en-US" sz="1000" b="1" dirty="0">
                          <a:effectLst/>
                          <a:latin typeface="asos sans text Light"/>
                          <a:ea typeface="Trebuchet MS" panose="020B0603020202020204" pitchFamily="34" charset="0"/>
                          <a:cs typeface="Trebuchet MS" panose="020B0603020202020204" pitchFamily="34" charset="0"/>
                        </a:rPr>
                        <a:t>Delivery: EURO HUB</a:t>
                      </a:r>
                      <a:endParaRPr lang="en-GB" sz="1000">
                        <a:effectLst/>
                        <a:latin typeface="asos sans text Light"/>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212090" algn="l">
                        <a:lnSpc>
                          <a:spcPts val="1145"/>
                        </a:lnSpc>
                      </a:pPr>
                      <a:endParaRPr lang="en-US" sz="1000" b="1" dirty="0">
                        <a:effectLst/>
                        <a:latin typeface="asos sans text Light"/>
                        <a:ea typeface="Trebuchet MS" panose="020B0603020202020204" pitchFamily="34" charset="0"/>
                        <a:cs typeface="Trebuchet MS" panose="020B0603020202020204" pitchFamily="34" charset="0"/>
                      </a:endParaRPr>
                    </a:p>
                    <a:p>
                      <a:pPr marL="212090" algn="l">
                        <a:lnSpc>
                          <a:spcPts val="1145"/>
                        </a:lnSpc>
                      </a:pPr>
                      <a:r>
                        <a:rPr lang="en-US" sz="1000" b="1" dirty="0">
                          <a:effectLst/>
                          <a:latin typeface="asos sans text Light"/>
                          <a:ea typeface="Trebuchet MS" panose="020B0603020202020204" pitchFamily="34" charset="0"/>
                          <a:cs typeface="Trebuchet MS" panose="020B0603020202020204" pitchFamily="34" charset="0"/>
                        </a:rPr>
                        <a:t>Delivery: Atlanta Warehouse</a:t>
                      </a:r>
                      <a:endParaRPr lang="en-GB" sz="1000">
                        <a:effectLst/>
                        <a:latin typeface="asos sans text Light"/>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84494189"/>
                  </a:ext>
                </a:extLst>
              </a:tr>
              <a:tr h="730464">
                <a:tc>
                  <a:txBody>
                    <a:bodyPr/>
                    <a:lstStyle/>
                    <a:p>
                      <a:pPr marL="130810" algn="l"/>
                      <a:r>
                        <a:rPr lang="en-US" sz="1000" dirty="0">
                          <a:effectLst/>
                          <a:latin typeface="asos sans text Light"/>
                          <a:ea typeface="Trebuchet MS" panose="020B0603020202020204" pitchFamily="34" charset="0"/>
                          <a:cs typeface="Trebuchet MS" panose="020B0603020202020204" pitchFamily="34" charset="0"/>
                        </a:rPr>
                        <a:t>Greater London House </a:t>
                      </a:r>
                      <a:endParaRPr lang="en-GB" sz="1000">
                        <a:effectLst/>
                        <a:latin typeface="asos sans text Light"/>
                        <a:ea typeface="Trebuchet MS" panose="020B0603020202020204" pitchFamily="34" charset="0"/>
                        <a:cs typeface="Trebuchet MS" panose="020B0603020202020204" pitchFamily="34" charset="0"/>
                      </a:endParaRPr>
                    </a:p>
                    <a:p>
                      <a:pPr marL="130810" algn="l"/>
                      <a:r>
                        <a:rPr lang="en-US" sz="1000" dirty="0">
                          <a:effectLst/>
                          <a:latin typeface="asos sans text Light"/>
                          <a:ea typeface="Trebuchet MS" panose="020B0603020202020204" pitchFamily="34" charset="0"/>
                          <a:cs typeface="Trebuchet MS" panose="020B0603020202020204" pitchFamily="34" charset="0"/>
                        </a:rPr>
                        <a:t>Hampstead Road</a:t>
                      </a:r>
                      <a:endParaRPr lang="en-GB" sz="1000">
                        <a:effectLst/>
                        <a:latin typeface="asos sans text Light"/>
                        <a:ea typeface="Trebuchet MS" panose="020B0603020202020204" pitchFamily="34" charset="0"/>
                        <a:cs typeface="Trebuchet MS" panose="020B0603020202020204" pitchFamily="34" charset="0"/>
                      </a:endParaRPr>
                    </a:p>
                    <a:p>
                      <a:pPr marL="130810" algn="l"/>
                      <a:r>
                        <a:rPr lang="en-US" sz="1000" dirty="0">
                          <a:effectLst/>
                          <a:latin typeface="asos sans text Light"/>
                          <a:ea typeface="Trebuchet MS" panose="020B0603020202020204" pitchFamily="34" charset="0"/>
                          <a:cs typeface="Trebuchet MS" panose="020B0603020202020204" pitchFamily="34" charset="0"/>
                        </a:rPr>
                        <a:t>London</a:t>
                      </a:r>
                      <a:endParaRPr lang="en-GB" sz="1000">
                        <a:effectLst/>
                        <a:latin typeface="asos sans text Light"/>
                        <a:ea typeface="Trebuchet MS" panose="020B0603020202020204" pitchFamily="34" charset="0"/>
                        <a:cs typeface="Trebuchet MS" panose="020B0603020202020204" pitchFamily="34" charset="0"/>
                      </a:endParaRPr>
                    </a:p>
                    <a:p>
                      <a:pPr marL="130810" algn="l"/>
                      <a:r>
                        <a:rPr lang="en-US" sz="1000" dirty="0">
                          <a:effectLst/>
                          <a:latin typeface="asos sans text Light"/>
                          <a:ea typeface="Trebuchet MS" panose="020B0603020202020204" pitchFamily="34" charset="0"/>
                          <a:cs typeface="Trebuchet MS" panose="020B0603020202020204" pitchFamily="34" charset="0"/>
                        </a:rPr>
                        <a:t>NW1 7FB</a:t>
                      </a:r>
                      <a:endParaRPr lang="en-GB" sz="1000">
                        <a:effectLst/>
                        <a:latin typeface="asos sans text Light"/>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30810" algn="l"/>
                      <a:r>
                        <a:rPr lang="en-US" sz="1000" dirty="0">
                          <a:effectLst/>
                          <a:latin typeface="asos sans text Light"/>
                          <a:ea typeface="Trebuchet MS" panose="020B0603020202020204" pitchFamily="34" charset="0"/>
                          <a:cs typeface="Trebuchet MS" panose="020B0603020202020204" pitchFamily="34" charset="0"/>
                        </a:rPr>
                        <a:t>ASOS.com</a:t>
                      </a:r>
                      <a:endParaRPr lang="en-GB" sz="1000">
                        <a:effectLst/>
                        <a:latin typeface="asos sans text Light"/>
                        <a:ea typeface="Trebuchet MS" panose="020B0603020202020204" pitchFamily="34" charset="0"/>
                        <a:cs typeface="Trebuchet MS" panose="020B0603020202020204" pitchFamily="34" charset="0"/>
                      </a:endParaRPr>
                    </a:p>
                    <a:p>
                      <a:pPr marL="130810" algn="l"/>
                      <a:r>
                        <a:rPr lang="en-US" sz="1000" dirty="0">
                          <a:effectLst/>
                          <a:latin typeface="asos sans text Light"/>
                          <a:ea typeface="Trebuchet MS" panose="020B0603020202020204" pitchFamily="34" charset="0"/>
                          <a:cs typeface="Trebuchet MS" panose="020B0603020202020204" pitchFamily="34" charset="0"/>
                        </a:rPr>
                        <a:t>Park Spring Road</a:t>
                      </a:r>
                      <a:endParaRPr lang="en-GB" sz="1000">
                        <a:effectLst/>
                        <a:latin typeface="asos sans text Light"/>
                        <a:ea typeface="Trebuchet MS" panose="020B0603020202020204" pitchFamily="34" charset="0"/>
                        <a:cs typeface="Trebuchet MS" panose="020B0603020202020204" pitchFamily="34" charset="0"/>
                      </a:endParaRPr>
                    </a:p>
                    <a:p>
                      <a:pPr marL="130810" algn="l"/>
                      <a:r>
                        <a:rPr lang="en-US" sz="1000" dirty="0">
                          <a:effectLst/>
                          <a:latin typeface="asos sans text Light"/>
                          <a:ea typeface="Trebuchet MS" panose="020B0603020202020204" pitchFamily="34" charset="0"/>
                          <a:cs typeface="Trebuchet MS" panose="020B0603020202020204" pitchFamily="34" charset="0"/>
                        </a:rPr>
                        <a:t>Grimethorpe</a:t>
                      </a:r>
                      <a:endParaRPr lang="en-GB" sz="1000">
                        <a:effectLst/>
                        <a:latin typeface="asos sans text Light"/>
                        <a:ea typeface="Trebuchet MS" panose="020B0603020202020204" pitchFamily="34" charset="0"/>
                        <a:cs typeface="Trebuchet MS" panose="020B0603020202020204" pitchFamily="34" charset="0"/>
                      </a:endParaRPr>
                    </a:p>
                    <a:p>
                      <a:pPr marL="130810" algn="l"/>
                      <a:r>
                        <a:rPr lang="en-US" sz="1000" dirty="0">
                          <a:effectLst/>
                          <a:latin typeface="asos sans text Light"/>
                          <a:ea typeface="Trebuchet MS" panose="020B0603020202020204" pitchFamily="34" charset="0"/>
                          <a:cs typeface="Trebuchet MS" panose="020B0603020202020204" pitchFamily="34" charset="0"/>
                        </a:rPr>
                        <a:t>Barnsley</a:t>
                      </a:r>
                      <a:endParaRPr lang="en-GB" sz="1000">
                        <a:effectLst/>
                        <a:latin typeface="asos sans text Light"/>
                        <a:ea typeface="Trebuchet MS" panose="020B0603020202020204" pitchFamily="34" charset="0"/>
                        <a:cs typeface="Trebuchet MS" panose="020B0603020202020204" pitchFamily="34" charset="0"/>
                      </a:endParaRPr>
                    </a:p>
                    <a:p>
                      <a:pPr marL="130810" algn="l"/>
                      <a:r>
                        <a:rPr lang="en-US" sz="1000" dirty="0">
                          <a:effectLst/>
                          <a:latin typeface="asos sans text Light"/>
                          <a:ea typeface="Trebuchet MS" panose="020B0603020202020204" pitchFamily="34" charset="0"/>
                          <a:cs typeface="Trebuchet MS" panose="020B0603020202020204" pitchFamily="34" charset="0"/>
                        </a:rPr>
                        <a:t>S72 7GX</a:t>
                      </a:r>
                      <a:endParaRPr lang="en-GB" sz="1000">
                        <a:effectLst/>
                        <a:latin typeface="asos sans text Light"/>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09220" algn="l"/>
                      <a:r>
                        <a:rPr lang="en-US" sz="1000" dirty="0">
                          <a:effectLst/>
                          <a:latin typeface="asos sans text Light"/>
                          <a:ea typeface="Trebuchet MS" panose="020B0603020202020204" pitchFamily="34" charset="0"/>
                          <a:cs typeface="Trebuchet MS" panose="020B0603020202020204" pitchFamily="34" charset="0"/>
                        </a:rPr>
                        <a:t>ASOS.com – c/o Ingram Micro</a:t>
                      </a:r>
                      <a:endParaRPr lang="en-GB" sz="1000">
                        <a:effectLst/>
                        <a:latin typeface="asos sans text Light"/>
                        <a:ea typeface="Trebuchet MS" panose="020B0603020202020204" pitchFamily="34" charset="0"/>
                        <a:cs typeface="Trebuchet MS" panose="020B0603020202020204" pitchFamily="34" charset="0"/>
                      </a:endParaRPr>
                    </a:p>
                    <a:p>
                      <a:pPr marL="109220" algn="l"/>
                      <a:r>
                        <a:rPr lang="en-US" sz="1000" dirty="0">
                          <a:effectLst/>
                          <a:latin typeface="asos sans text Light"/>
                          <a:ea typeface="Trebuchet MS" panose="020B0603020202020204" pitchFamily="34" charset="0"/>
                          <a:cs typeface="Trebuchet MS" panose="020B0603020202020204" pitchFamily="34" charset="0"/>
                        </a:rPr>
                        <a:t>AN Der </a:t>
                      </a:r>
                      <a:r>
                        <a:rPr lang="en-US" sz="1000" err="1">
                          <a:effectLst/>
                          <a:latin typeface="asos sans text Light"/>
                          <a:ea typeface="Trebuchet MS" panose="020B0603020202020204" pitchFamily="34" charset="0"/>
                          <a:cs typeface="Trebuchet MS" panose="020B0603020202020204" pitchFamily="34" charset="0"/>
                        </a:rPr>
                        <a:t>Anhalter</a:t>
                      </a:r>
                      <a:r>
                        <a:rPr lang="en-US" sz="1000" dirty="0">
                          <a:effectLst/>
                          <a:latin typeface="asos sans text Light"/>
                          <a:ea typeface="Trebuchet MS" panose="020B0603020202020204" pitchFamily="34" charset="0"/>
                          <a:cs typeface="Trebuchet MS" panose="020B0603020202020204" pitchFamily="34" charset="0"/>
                        </a:rPr>
                        <a:t> Bahn, 6</a:t>
                      </a:r>
                      <a:endParaRPr lang="en-GB" sz="1000">
                        <a:effectLst/>
                        <a:latin typeface="asos sans text Light"/>
                        <a:ea typeface="Trebuchet MS" panose="020B0603020202020204" pitchFamily="34" charset="0"/>
                        <a:cs typeface="Trebuchet MS" panose="020B0603020202020204" pitchFamily="34" charset="0"/>
                      </a:endParaRPr>
                    </a:p>
                    <a:p>
                      <a:pPr marL="109220" algn="l"/>
                      <a:r>
                        <a:rPr lang="en-US" sz="1000" dirty="0">
                          <a:effectLst/>
                          <a:latin typeface="asos sans text Light"/>
                          <a:ea typeface="Trebuchet MS" panose="020B0603020202020204" pitchFamily="34" charset="0"/>
                          <a:cs typeface="Trebuchet MS" panose="020B0603020202020204" pitchFamily="34" charset="0"/>
                        </a:rPr>
                        <a:t>14979 </a:t>
                      </a:r>
                      <a:r>
                        <a:rPr lang="en-US" sz="1000" err="1">
                          <a:effectLst/>
                          <a:latin typeface="asos sans text Light"/>
                          <a:ea typeface="Trebuchet MS" panose="020B0603020202020204" pitchFamily="34" charset="0"/>
                          <a:cs typeface="Trebuchet MS" panose="020B0603020202020204" pitchFamily="34" charset="0"/>
                        </a:rPr>
                        <a:t>Grossbeeren</a:t>
                      </a:r>
                      <a:endParaRPr lang="en-GB" sz="1000">
                        <a:effectLst/>
                        <a:latin typeface="asos sans text Light"/>
                        <a:ea typeface="Trebuchet MS" panose="020B0603020202020204" pitchFamily="34" charset="0"/>
                        <a:cs typeface="Trebuchet MS" panose="020B0603020202020204" pitchFamily="34" charset="0"/>
                      </a:endParaRPr>
                    </a:p>
                    <a:p>
                      <a:pPr marL="109220" algn="l"/>
                      <a:r>
                        <a:rPr lang="en-US" sz="1000" dirty="0">
                          <a:effectLst/>
                          <a:latin typeface="asos sans text Light"/>
                          <a:ea typeface="Trebuchet MS" panose="020B0603020202020204" pitchFamily="34" charset="0"/>
                          <a:cs typeface="Trebuchet MS" panose="020B0603020202020204" pitchFamily="34" charset="0"/>
                        </a:rPr>
                        <a:t>Germany</a:t>
                      </a:r>
                      <a:endParaRPr lang="en-GB" sz="1000">
                        <a:effectLst/>
                        <a:latin typeface="asos sans text Light"/>
                        <a:ea typeface="Trebuchet MS" panose="020B0603020202020204" pitchFamily="34" charset="0"/>
                        <a:cs typeface="Trebuchet MS" panose="020B0603020202020204" pitchFamily="34" charset="0"/>
                      </a:endParaRPr>
                    </a:p>
                    <a:p>
                      <a:pPr marL="109220" algn="l"/>
                      <a:r>
                        <a:rPr lang="en-US" sz="1000" dirty="0">
                          <a:effectLst/>
                          <a:latin typeface="asos sans text Light"/>
                          <a:ea typeface="Trebuchet MS" panose="020B0603020202020204" pitchFamily="34" charset="0"/>
                          <a:cs typeface="Trebuchet MS" panose="020B0603020202020204" pitchFamily="34" charset="0"/>
                        </a:rPr>
                        <a:t>AN Der </a:t>
                      </a:r>
                      <a:r>
                        <a:rPr lang="en-US" sz="1000" err="1">
                          <a:effectLst/>
                          <a:latin typeface="asos sans text Light"/>
                          <a:ea typeface="Trebuchet MS" panose="020B0603020202020204" pitchFamily="34" charset="0"/>
                          <a:cs typeface="Trebuchet MS" panose="020B0603020202020204" pitchFamily="34" charset="0"/>
                        </a:rPr>
                        <a:t>Anhalter</a:t>
                      </a:r>
                      <a:r>
                        <a:rPr lang="en-US" sz="1000" dirty="0">
                          <a:effectLst/>
                          <a:latin typeface="asos sans text Light"/>
                          <a:ea typeface="Trebuchet MS" panose="020B0603020202020204" pitchFamily="34" charset="0"/>
                          <a:cs typeface="Trebuchet MS" panose="020B0603020202020204" pitchFamily="34" charset="0"/>
                        </a:rPr>
                        <a:t> Bahn, 6</a:t>
                      </a:r>
                      <a:endParaRPr lang="en-GB" sz="1000">
                        <a:effectLst/>
                        <a:latin typeface="asos sans text Light"/>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211455" algn="l"/>
                      <a:r>
                        <a:rPr lang="en-US" sz="1000" dirty="0">
                          <a:effectLst/>
                          <a:latin typeface="asos sans text Light"/>
                          <a:ea typeface="Trebuchet MS" panose="020B0603020202020204" pitchFamily="34" charset="0"/>
                          <a:cs typeface="Trebuchet MS" panose="020B0603020202020204" pitchFamily="34" charset="0"/>
                        </a:rPr>
                        <a:t>ASOS</a:t>
                      </a:r>
                      <a:endParaRPr lang="en-GB" sz="1000">
                        <a:effectLst/>
                        <a:latin typeface="asos sans text Light"/>
                        <a:ea typeface="Trebuchet MS" panose="020B0603020202020204" pitchFamily="34" charset="0"/>
                        <a:cs typeface="Trebuchet MS" panose="020B0603020202020204" pitchFamily="34" charset="0"/>
                      </a:endParaRPr>
                    </a:p>
                    <a:p>
                      <a:pPr marL="211455" algn="l"/>
                      <a:r>
                        <a:rPr lang="en-US" sz="1000" dirty="0">
                          <a:effectLst/>
                          <a:latin typeface="asos sans text Light"/>
                          <a:ea typeface="Trebuchet MS" panose="020B0603020202020204" pitchFamily="34" charset="0"/>
                          <a:cs typeface="Trebuchet MS" panose="020B0603020202020204" pitchFamily="34" charset="0"/>
                        </a:rPr>
                        <a:t>4505 Derrick Industrial Parkway</a:t>
                      </a:r>
                      <a:endParaRPr lang="en-GB" sz="1000">
                        <a:effectLst/>
                        <a:latin typeface="asos sans text Light"/>
                        <a:ea typeface="Trebuchet MS" panose="020B0603020202020204" pitchFamily="34" charset="0"/>
                        <a:cs typeface="Trebuchet MS" panose="020B0603020202020204" pitchFamily="34" charset="0"/>
                      </a:endParaRPr>
                    </a:p>
                    <a:p>
                      <a:pPr marL="211455" algn="l"/>
                      <a:r>
                        <a:rPr lang="en-US" sz="1000" dirty="0">
                          <a:effectLst/>
                          <a:latin typeface="asos sans text Light"/>
                          <a:ea typeface="Trebuchet MS" panose="020B0603020202020204" pitchFamily="34" charset="0"/>
                          <a:cs typeface="Trebuchet MS" panose="020B0603020202020204" pitchFamily="34" charset="0"/>
                        </a:rPr>
                        <a:t>Union City, GA 30349</a:t>
                      </a:r>
                      <a:endParaRPr lang="en-GB" sz="1000">
                        <a:effectLst/>
                        <a:latin typeface="asos sans text Light"/>
                        <a:ea typeface="Trebuchet MS" panose="020B0603020202020204" pitchFamily="34" charset="0"/>
                        <a:cs typeface="Trebuchet MS" panose="020B0603020202020204" pitchFamily="34" charset="0"/>
                      </a:endParaRPr>
                    </a:p>
                    <a:p>
                      <a:pPr marL="211455" algn="l"/>
                      <a:r>
                        <a:rPr lang="en-US" sz="1000" dirty="0">
                          <a:effectLst/>
                          <a:latin typeface="asos sans text Light"/>
                          <a:ea typeface="Trebuchet MS" panose="020B0603020202020204" pitchFamily="34" charset="0"/>
                          <a:cs typeface="Trebuchet MS" panose="020B0603020202020204" pitchFamily="34" charset="0"/>
                        </a:rPr>
                        <a:t>United States of America</a:t>
                      </a:r>
                      <a:endParaRPr lang="en-GB" sz="1000">
                        <a:effectLst/>
                        <a:latin typeface="asos sans text Light"/>
                        <a:ea typeface="Trebuchet MS" panose="020B0603020202020204" pitchFamily="34" charset="0"/>
                        <a:cs typeface="Trebuchet MS" panose="020B0603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551443"/>
                  </a:ext>
                </a:extLst>
              </a:tr>
            </a:tbl>
          </a:graphicData>
        </a:graphic>
      </p:graphicFrame>
    </p:spTree>
    <p:custDataLst>
      <p:tags r:id="rId1"/>
    </p:custDataLst>
    <p:extLst>
      <p:ext uri="{BB962C8B-B14F-4D97-AF65-F5344CB8AC3E}">
        <p14:creationId xmlns:p14="http://schemas.microsoft.com/office/powerpoint/2010/main" val="1275607786"/>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7313-4C96-C74F-B629-2C9831E598A4}"/>
              </a:ext>
            </a:extLst>
          </p:cNvPr>
          <p:cNvSpPr>
            <a:spLocks noGrp="1"/>
          </p:cNvSpPr>
          <p:nvPr>
            <p:ph type="title"/>
          </p:nvPr>
        </p:nvSpPr>
        <p:spPr>
          <a:xfrm>
            <a:off x="231139" y="95917"/>
            <a:ext cx="11059159" cy="562451"/>
          </a:xfrm>
        </p:spPr>
        <p:txBody>
          <a:bodyPr/>
          <a:lstStyle/>
          <a:p>
            <a:r>
              <a:rPr lang="en-GB" dirty="0"/>
              <a:t>Invoicing Guidelines</a:t>
            </a:r>
            <a:endParaRPr lang="en-US" dirty="0">
              <a:solidFill>
                <a:srgbClr val="3DE375"/>
              </a:solidFill>
            </a:endParaRPr>
          </a:p>
        </p:txBody>
      </p:sp>
      <p:sp>
        <p:nvSpPr>
          <p:cNvPr id="4" name="Slide Number Placeholder 3">
            <a:extLst>
              <a:ext uri="{FF2B5EF4-FFF2-40B4-BE49-F238E27FC236}">
                <a16:creationId xmlns:a16="http://schemas.microsoft.com/office/drawing/2014/main" id="{CD7604B8-4552-3B4B-8E32-97EAFFA5018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D99811-DCD6-6244-9231-2CA32E713DDC}" type="slidenum">
              <a:rPr kumimoji="0" lang="en-US" sz="1200" b="0" i="0" u="none" strike="noStrike" kern="1200" cap="none" spc="0" normalizeH="0" baseline="0" noProof="0" smtClean="0">
                <a:ln>
                  <a:noFill/>
                </a:ln>
                <a:solidFill>
                  <a:srgbClr val="FFFFFF"/>
                </a:solidFill>
                <a:effectLst/>
                <a:uLnTx/>
                <a:uFillTx/>
                <a:latin typeface="asos sans text"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FFFFFF"/>
              </a:solidFill>
              <a:effectLst/>
              <a:uLnTx/>
              <a:uFillTx/>
              <a:latin typeface="asos sans text" pitchFamily="2" charset="77"/>
              <a:ea typeface="+mn-ea"/>
              <a:cs typeface="+mn-cs"/>
            </a:endParaRPr>
          </a:p>
        </p:txBody>
      </p:sp>
      <p:sp>
        <p:nvSpPr>
          <p:cNvPr id="3" name="TextBox 2">
            <a:extLst>
              <a:ext uri="{FF2B5EF4-FFF2-40B4-BE49-F238E27FC236}">
                <a16:creationId xmlns:a16="http://schemas.microsoft.com/office/drawing/2014/main" id="{181D2A18-6CA2-91FC-E45C-9C4F6A30EF50}"/>
              </a:ext>
            </a:extLst>
          </p:cNvPr>
          <p:cNvSpPr txBox="1"/>
          <p:nvPr/>
        </p:nvSpPr>
        <p:spPr>
          <a:xfrm>
            <a:off x="351512" y="828675"/>
            <a:ext cx="11488976" cy="4702826"/>
          </a:xfrm>
          <a:prstGeom prst="rect">
            <a:avLst/>
          </a:prstGeom>
          <a:noFill/>
        </p:spPr>
        <p:txBody>
          <a:bodyPr wrap="square" lIns="91440" tIns="45720" rIns="91440" bIns="45720" rtlCol="0" anchor="t">
            <a:spAutoFit/>
          </a:bodyPr>
          <a:lstStyle/>
          <a:p>
            <a:pPr marL="285750" indent="-285750" fontAlgn="base">
              <a:lnSpc>
                <a:spcPct val="120000"/>
              </a:lnSpc>
              <a:buFont typeface="Arial" panose="020B0604020202020204" pitchFamily="34" charset="0"/>
              <a:buChar char="•"/>
            </a:pPr>
            <a:endParaRPr lang="en-GB" sz="1400" dirty="0">
              <a:latin typeface="Futura PT"/>
              <a:cs typeface="Calibri"/>
            </a:endParaRPr>
          </a:p>
          <a:p>
            <a:pPr marL="285750" indent="-285750" fontAlgn="base">
              <a:lnSpc>
                <a:spcPct val="120000"/>
              </a:lnSpc>
              <a:buFont typeface="Arial" panose="020B0604020202020204" pitchFamily="34" charset="0"/>
              <a:buChar char="•"/>
            </a:pPr>
            <a:r>
              <a:rPr lang="en-GB" sz="1400" dirty="0">
                <a:latin typeface="asos sans text Light"/>
                <a:cs typeface="Calibri"/>
              </a:rPr>
              <a:t>When sending credit notes, please ensure the document states ‘Credit’. </a:t>
            </a:r>
          </a:p>
          <a:p>
            <a:pPr marL="285750" indent="-285750" fontAlgn="base">
              <a:lnSpc>
                <a:spcPct val="120000"/>
              </a:lnSpc>
              <a:buFont typeface="Arial" panose="020B0604020202020204" pitchFamily="34" charset="0"/>
              <a:buChar char="•"/>
            </a:pPr>
            <a:r>
              <a:rPr lang="en-GB" sz="1400" dirty="0">
                <a:latin typeface="asos sans text Light"/>
                <a:cs typeface="Calibri"/>
              </a:rPr>
              <a:t>Invoices must be sent only once to </a:t>
            </a:r>
            <a:r>
              <a:rPr lang="en-GB" sz="1400" dirty="0">
                <a:latin typeface="asos sans text Light"/>
                <a:cs typeface="Calibri"/>
                <a:hlinkClick r:id="rId3"/>
              </a:rPr>
              <a:t>stockinvoices@asos.com</a:t>
            </a:r>
            <a:r>
              <a:rPr lang="en-GB" sz="1400" dirty="0">
                <a:latin typeface="asos sans text Light"/>
                <a:cs typeface="Calibri"/>
              </a:rPr>
              <a:t>.</a:t>
            </a:r>
          </a:p>
          <a:p>
            <a:pPr marL="742950" lvl="1" indent="-285750" fontAlgn="base">
              <a:lnSpc>
                <a:spcPct val="120000"/>
              </a:lnSpc>
              <a:buFont typeface="Arial" panose="020B0604020202020204" pitchFamily="34" charset="0"/>
              <a:buChar char="•"/>
            </a:pPr>
            <a:r>
              <a:rPr lang="en-GB" sz="1400" dirty="0">
                <a:latin typeface="asos sans text Light"/>
                <a:cs typeface="Calibri"/>
              </a:rPr>
              <a:t>Invoices must be sent in PDF, Excel or Tiff format - any other format will not be accepted.</a:t>
            </a:r>
          </a:p>
          <a:p>
            <a:pPr marL="742950" lvl="1" indent="-285750" fontAlgn="base">
              <a:lnSpc>
                <a:spcPct val="120000"/>
              </a:lnSpc>
              <a:buFont typeface="Arial" panose="020B0604020202020204" pitchFamily="34" charset="0"/>
              <a:buChar char="•"/>
            </a:pPr>
            <a:r>
              <a:rPr lang="en-GB" sz="1400" dirty="0">
                <a:latin typeface="asos sans text Light"/>
                <a:cs typeface="Calibri"/>
              </a:rPr>
              <a:t>When sending multiple invoices, do not send the invoices in a zip file as ASOS software does not accept these.</a:t>
            </a:r>
          </a:p>
          <a:p>
            <a:pPr marL="742950" lvl="1" indent="-285750" fontAlgn="base">
              <a:lnSpc>
                <a:spcPct val="120000"/>
              </a:lnSpc>
              <a:buFont typeface="Arial" panose="020B0604020202020204" pitchFamily="34" charset="0"/>
              <a:buChar char="•"/>
            </a:pPr>
            <a:r>
              <a:rPr lang="en-GB" sz="1400" dirty="0">
                <a:latin typeface="asos sans text Light"/>
                <a:cs typeface="Calibri"/>
              </a:rPr>
              <a:t>Please ensure only one invoice per PDF is sent otherwise only the first invoice will be captured.</a:t>
            </a:r>
          </a:p>
          <a:p>
            <a:pPr marL="742950" lvl="1" indent="-285750" fontAlgn="base">
              <a:lnSpc>
                <a:spcPct val="120000"/>
              </a:lnSpc>
              <a:buFont typeface="Arial" panose="020B0604020202020204" pitchFamily="34" charset="0"/>
              <a:buChar char="•"/>
            </a:pPr>
            <a:r>
              <a:rPr lang="en-GB" sz="1400" dirty="0">
                <a:latin typeface="asos sans text Light"/>
                <a:cs typeface="Calibri"/>
              </a:rPr>
              <a:t>ASOS will not accept commercial Invoices.</a:t>
            </a:r>
          </a:p>
          <a:p>
            <a:pPr lvl="1" fontAlgn="base">
              <a:lnSpc>
                <a:spcPct val="120000"/>
              </a:lnSpc>
            </a:pPr>
            <a:endParaRPr lang="en-GB" sz="1400" dirty="0">
              <a:latin typeface="asos sans text Light"/>
              <a:cs typeface="Calibri"/>
            </a:endParaRPr>
          </a:p>
          <a:p>
            <a:pPr marL="285750" indent="-285750" fontAlgn="base">
              <a:lnSpc>
                <a:spcPct val="120000"/>
              </a:lnSpc>
              <a:buFont typeface="Arial" panose="020B0604020202020204" pitchFamily="34" charset="0"/>
              <a:buChar char="•"/>
            </a:pPr>
            <a:r>
              <a:rPr lang="en-GB" sz="1400" dirty="0">
                <a:latin typeface="asos sans text Light"/>
                <a:cs typeface="Calibri"/>
              </a:rPr>
              <a:t>The invoices must be raised in the currency and unit price stated on the PO and be clearly displayed.</a:t>
            </a:r>
          </a:p>
          <a:p>
            <a:pPr marL="285750" indent="-285750" fontAlgn="base">
              <a:lnSpc>
                <a:spcPct val="120000"/>
              </a:lnSpc>
              <a:buFont typeface="Arial" panose="020B0604020202020204" pitchFamily="34" charset="0"/>
              <a:buChar char="•"/>
            </a:pPr>
            <a:r>
              <a:rPr lang="en-GB" sz="1400" dirty="0">
                <a:latin typeface="asos sans text Light"/>
                <a:cs typeface="Calibri"/>
              </a:rPr>
              <a:t>ASOS applies a mandatory X% trade discount on retail suppliers. This discount is to be automatically applied to the Supplier’s unit cost price. Trade discount should not be displayed on your invoices. Invoices should tie back to the PO (QTY/Price etc). If </a:t>
            </a:r>
            <a:r>
              <a:rPr lang="en-GB" sz="1400" b="1" u="sng" dirty="0">
                <a:latin typeface="asos sans text Light"/>
                <a:cs typeface="Calibri"/>
              </a:rPr>
              <a:t>invoices display any discount</a:t>
            </a:r>
            <a:r>
              <a:rPr lang="en-GB" sz="1400" dirty="0">
                <a:latin typeface="asos sans text Light"/>
                <a:cs typeface="Calibri"/>
              </a:rPr>
              <a:t> your invoice will be </a:t>
            </a:r>
            <a:r>
              <a:rPr lang="en-GB" sz="1400" b="1" u="sng" dirty="0">
                <a:latin typeface="asos sans text Light"/>
                <a:cs typeface="Calibri"/>
              </a:rPr>
              <a:t>rejected</a:t>
            </a:r>
            <a:r>
              <a:rPr lang="en-GB" sz="1400" dirty="0">
                <a:latin typeface="asos sans text Light"/>
                <a:cs typeface="Calibri"/>
              </a:rPr>
              <a:t>.</a:t>
            </a:r>
          </a:p>
          <a:p>
            <a:pPr marL="285750" indent="-285750" fontAlgn="base">
              <a:lnSpc>
                <a:spcPct val="120000"/>
              </a:lnSpc>
              <a:buFont typeface="Arial" panose="020B0604020202020204" pitchFamily="34" charset="0"/>
              <a:buChar char="•"/>
            </a:pPr>
            <a:r>
              <a:rPr lang="en-GB" sz="1400" dirty="0">
                <a:latin typeface="asos sans text Light"/>
                <a:cs typeface="Calibri"/>
              </a:rPr>
              <a:t>ASOS supplier account number should be included on the invoice</a:t>
            </a:r>
          </a:p>
          <a:p>
            <a:pPr marL="285750" indent="-285750" fontAlgn="base">
              <a:lnSpc>
                <a:spcPct val="120000"/>
              </a:lnSpc>
              <a:buFont typeface="Arial" panose="020B0604020202020204" pitchFamily="34" charset="0"/>
              <a:buChar char="•"/>
            </a:pPr>
            <a:r>
              <a:rPr lang="en-GB" sz="1400" dirty="0">
                <a:latin typeface="asos sans text Light"/>
                <a:cs typeface="Calibri"/>
              </a:rPr>
              <a:t>Container Numbers should be on the invoice where applicable.</a:t>
            </a:r>
          </a:p>
          <a:p>
            <a:pPr marL="285750" indent="-285750" fontAlgn="base">
              <a:lnSpc>
                <a:spcPct val="120000"/>
              </a:lnSpc>
              <a:buFont typeface="Arial" panose="020B0604020202020204" pitchFamily="34" charset="0"/>
              <a:buChar char="•"/>
            </a:pPr>
            <a:r>
              <a:rPr lang="en-GB" sz="1400" dirty="0">
                <a:latin typeface="asos sans text Light"/>
                <a:cs typeface="Calibri"/>
              </a:rPr>
              <a:t>Invoices should only be sent to ASOS once the good services have been delivered or handed over at port for FOB suppliers. </a:t>
            </a:r>
          </a:p>
          <a:p>
            <a:pPr marL="285750" indent="-285750" fontAlgn="base">
              <a:lnSpc>
                <a:spcPct val="120000"/>
              </a:lnSpc>
              <a:buFont typeface="Arial" panose="020B0604020202020204" pitchFamily="34" charset="0"/>
              <a:buChar char="•"/>
            </a:pPr>
            <a:r>
              <a:rPr lang="en-GB" sz="1400" dirty="0">
                <a:latin typeface="asos sans text Light"/>
                <a:cs typeface="Calibri"/>
              </a:rPr>
              <a:t>Supplier statement must be sent weekly in Excel or editable format to your relevant AP contact or to </a:t>
            </a:r>
            <a:r>
              <a:rPr lang="en-GB" sz="1400" dirty="0">
                <a:latin typeface="asos sans text Light"/>
                <a:cs typeface="Calibri"/>
                <a:hlinkClick r:id="rId4"/>
              </a:rPr>
              <a:t>stockqueries@asos.com</a:t>
            </a:r>
            <a:r>
              <a:rPr lang="en-GB" sz="1400" dirty="0">
                <a:latin typeface="asos sans text Light"/>
                <a:cs typeface="Calibri"/>
              </a:rPr>
              <a:t> </a:t>
            </a:r>
          </a:p>
          <a:p>
            <a:pPr marL="285750" indent="-285750" fontAlgn="base">
              <a:lnSpc>
                <a:spcPct val="120000"/>
              </a:lnSpc>
              <a:buFont typeface="Arial" panose="020B0604020202020204" pitchFamily="34" charset="0"/>
              <a:buChar char="•"/>
            </a:pPr>
            <a:r>
              <a:rPr lang="en-GB" sz="1400" dirty="0">
                <a:latin typeface="asos sans text Light"/>
                <a:cs typeface="Calibri"/>
              </a:rPr>
              <a:t>Please ensure that your INCO terms, as stated in your supplier contract, is stated clearly on your invoice. E.G. FOB, DDP, FCA, EX Works</a:t>
            </a:r>
          </a:p>
          <a:p>
            <a:pPr algn="l">
              <a:spcAft>
                <a:spcPts val="600"/>
              </a:spcAft>
              <a:buSzPct val="80000"/>
            </a:pPr>
            <a:endParaRPr lang="en-GB" sz="1400" dirty="0">
              <a:latin typeface="asos sans text Light" pitchFamily="2" charset="77"/>
            </a:endParaRPr>
          </a:p>
        </p:txBody>
      </p:sp>
    </p:spTree>
    <p:custDataLst>
      <p:tags r:id="rId1"/>
    </p:custDataLst>
    <p:extLst>
      <p:ext uri="{BB962C8B-B14F-4D97-AF65-F5344CB8AC3E}">
        <p14:creationId xmlns:p14="http://schemas.microsoft.com/office/powerpoint/2010/main" val="3135002766"/>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itting on a railing&#10;&#10;Description automatically generated with low confidence">
            <a:extLst>
              <a:ext uri="{FF2B5EF4-FFF2-40B4-BE49-F238E27FC236}">
                <a16:creationId xmlns:a16="http://schemas.microsoft.com/office/drawing/2014/main" id="{67000E74-8B25-0447-95BC-4139DBAC3878}"/>
              </a:ext>
            </a:extLst>
          </p:cNvPr>
          <p:cNvPicPr>
            <a:picLocks noGrp="1" noChangeAspect="1"/>
          </p:cNvPicPr>
          <p:nvPr>
            <p:ph type="pic" sz="quarter" idx="22"/>
          </p:nvPr>
        </p:nvPicPr>
        <p:blipFill>
          <a:blip r:embed="rId2" cstate="screen">
            <a:extLst>
              <a:ext uri="{28A0092B-C50C-407E-A947-70E740481C1C}">
                <a14:useLocalDpi xmlns:a14="http://schemas.microsoft.com/office/drawing/2010/main"/>
              </a:ext>
            </a:extLst>
          </a:blip>
          <a:srcRect/>
          <a:stretch>
            <a:fillRect/>
          </a:stretch>
        </p:blipFill>
        <p:spPr>
          <a:xfrm>
            <a:off x="1231652" y="1604269"/>
            <a:ext cx="2621280" cy="2621280"/>
          </a:xfrm>
        </p:spPr>
      </p:pic>
      <p:pic>
        <p:nvPicPr>
          <p:cNvPr id="18" name="Picture Placeholder 17">
            <a:extLst>
              <a:ext uri="{FF2B5EF4-FFF2-40B4-BE49-F238E27FC236}">
                <a16:creationId xmlns:a16="http://schemas.microsoft.com/office/drawing/2014/main" id="{A517121E-7CA0-A841-8D9A-76352030486A}"/>
              </a:ext>
            </a:extLst>
          </p:cNvPr>
          <p:cNvPicPr>
            <a:picLocks noGrp="1" noChangeAspect="1"/>
          </p:cNvPicPr>
          <p:nvPr>
            <p:ph type="pic" sz="quarter" idx="23"/>
          </p:nvPr>
        </p:nvPicPr>
        <p:blipFill>
          <a:blip r:embed="rId3" cstate="screen">
            <a:extLst>
              <a:ext uri="{28A0092B-C50C-407E-A947-70E740481C1C}">
                <a14:useLocalDpi xmlns:a14="http://schemas.microsoft.com/office/drawing/2010/main"/>
              </a:ext>
            </a:extLst>
          </a:blip>
          <a:srcRect/>
          <a:stretch>
            <a:fillRect/>
          </a:stretch>
        </p:blipFill>
        <p:spPr>
          <a:xfrm>
            <a:off x="4670068" y="1604269"/>
            <a:ext cx="2621280" cy="2621280"/>
          </a:xfrm>
        </p:spPr>
      </p:pic>
      <p:pic>
        <p:nvPicPr>
          <p:cNvPr id="29" name="Picture Placeholder 28" descr="A picture containing tree, person, outdoor, group&#10;&#10;Description automatically generated">
            <a:extLst>
              <a:ext uri="{FF2B5EF4-FFF2-40B4-BE49-F238E27FC236}">
                <a16:creationId xmlns:a16="http://schemas.microsoft.com/office/drawing/2014/main" id="{AAF110A5-A7DC-AD46-ABA7-F5F25FB5096A}"/>
              </a:ext>
            </a:extLst>
          </p:cNvPr>
          <p:cNvPicPr>
            <a:picLocks noGrp="1" noChangeAspect="1"/>
          </p:cNvPicPr>
          <p:nvPr>
            <p:ph type="pic" sz="quarter" idx="24"/>
          </p:nvPr>
        </p:nvPicPr>
        <p:blipFill>
          <a:blip r:embed="rId4" cstate="screen">
            <a:extLst>
              <a:ext uri="{28A0092B-C50C-407E-A947-70E740481C1C}">
                <a14:useLocalDpi xmlns:a14="http://schemas.microsoft.com/office/drawing/2010/main"/>
              </a:ext>
            </a:extLst>
          </a:blip>
          <a:srcRect/>
          <a:stretch>
            <a:fillRect/>
          </a:stretch>
        </p:blipFill>
        <p:spPr>
          <a:xfrm>
            <a:off x="8106132" y="1604269"/>
            <a:ext cx="2621280" cy="2621280"/>
          </a:xfrm>
        </p:spPr>
      </p:pic>
      <p:sp>
        <p:nvSpPr>
          <p:cNvPr id="4" name="Slide Number Placeholder 3">
            <a:extLst>
              <a:ext uri="{FF2B5EF4-FFF2-40B4-BE49-F238E27FC236}">
                <a16:creationId xmlns:a16="http://schemas.microsoft.com/office/drawing/2014/main" id="{712B7D61-8153-C84B-BCCE-16CF8C95804C}"/>
              </a:ext>
            </a:extLst>
          </p:cNvPr>
          <p:cNvSpPr>
            <a:spLocks noGrp="1"/>
          </p:cNvSpPr>
          <p:nvPr>
            <p:ph type="sldNum" sz="quarter" idx="12"/>
          </p:nvPr>
        </p:nvSpPr>
        <p:spPr/>
        <p:txBody>
          <a:bodyPr/>
          <a:lstStyle/>
          <a:p>
            <a:fld id="{B5D99811-DCD6-6244-9231-2CA32E713DDC}" type="slidenum">
              <a:rPr lang="en-US" smtClean="0"/>
              <a:pPr/>
              <a:t>5</a:t>
            </a:fld>
            <a:endParaRPr lang="en-US"/>
          </a:p>
        </p:txBody>
      </p:sp>
      <p:sp>
        <p:nvSpPr>
          <p:cNvPr id="20" name="Title 19">
            <a:extLst>
              <a:ext uri="{FF2B5EF4-FFF2-40B4-BE49-F238E27FC236}">
                <a16:creationId xmlns:a16="http://schemas.microsoft.com/office/drawing/2014/main" id="{BF870B27-D80D-8E48-B4D0-69690B66975B}"/>
              </a:ext>
            </a:extLst>
          </p:cNvPr>
          <p:cNvSpPr>
            <a:spLocks noGrp="1"/>
          </p:cNvSpPr>
          <p:nvPr>
            <p:ph type="title"/>
          </p:nvPr>
        </p:nvSpPr>
        <p:spPr>
          <a:xfrm>
            <a:off x="1252545" y="519515"/>
            <a:ext cx="9580880" cy="627201"/>
          </a:xfrm>
        </p:spPr>
        <p:txBody>
          <a:bodyPr>
            <a:normAutofit fontScale="90000"/>
          </a:bodyPr>
          <a:lstStyle/>
          <a:p>
            <a:pPr algn="l"/>
            <a:r>
              <a:rPr lang="en-US" dirty="0"/>
              <a:t>ASOS Tax Information</a:t>
            </a:r>
            <a:br>
              <a:rPr lang="en-US" dirty="0"/>
            </a:br>
            <a:br>
              <a:rPr lang="en-US" dirty="0"/>
            </a:br>
            <a:r>
              <a:rPr lang="en-GB" sz="1600" dirty="0">
                <a:latin typeface="asos sans text Light" panose="00000400000000000000" pitchFamily="50" charset="0"/>
              </a:rPr>
              <a:t>Applicable local taxes and tax rate must be quoted at a line level and total level on the invoice</a:t>
            </a:r>
            <a:endParaRPr lang="en-US" dirty="0">
              <a:latin typeface="asos sans text Light" panose="00000400000000000000" pitchFamily="50" charset="0"/>
            </a:endParaRPr>
          </a:p>
        </p:txBody>
      </p:sp>
      <p:sp>
        <p:nvSpPr>
          <p:cNvPr id="22" name="Text Placeholder 21">
            <a:extLst>
              <a:ext uri="{FF2B5EF4-FFF2-40B4-BE49-F238E27FC236}">
                <a16:creationId xmlns:a16="http://schemas.microsoft.com/office/drawing/2014/main" id="{20DCC752-B824-914E-99DF-132A279E97B1}"/>
              </a:ext>
            </a:extLst>
          </p:cNvPr>
          <p:cNvSpPr>
            <a:spLocks noGrp="1"/>
          </p:cNvSpPr>
          <p:nvPr>
            <p:ph type="body" sz="quarter" idx="16"/>
          </p:nvPr>
        </p:nvSpPr>
        <p:spPr>
          <a:xfrm>
            <a:off x="1231652" y="4001920"/>
            <a:ext cx="2788370" cy="711200"/>
          </a:xfrm>
        </p:spPr>
        <p:txBody>
          <a:bodyPr/>
          <a:lstStyle/>
          <a:p>
            <a:r>
              <a:rPr lang="en-US" dirty="0"/>
              <a:t>ASOS.com UK</a:t>
            </a:r>
          </a:p>
        </p:txBody>
      </p:sp>
      <p:sp>
        <p:nvSpPr>
          <p:cNvPr id="23" name="Text Placeholder 22">
            <a:extLst>
              <a:ext uri="{FF2B5EF4-FFF2-40B4-BE49-F238E27FC236}">
                <a16:creationId xmlns:a16="http://schemas.microsoft.com/office/drawing/2014/main" id="{0E747F6D-5CCE-014D-BFD7-0D494614570D}"/>
              </a:ext>
            </a:extLst>
          </p:cNvPr>
          <p:cNvSpPr>
            <a:spLocks noGrp="1"/>
          </p:cNvSpPr>
          <p:nvPr>
            <p:ph type="body" sz="quarter" idx="17"/>
          </p:nvPr>
        </p:nvSpPr>
        <p:spPr>
          <a:xfrm>
            <a:off x="1231652" y="4549818"/>
            <a:ext cx="2797933" cy="558800"/>
          </a:xfrm>
        </p:spPr>
        <p:txBody>
          <a:bodyPr/>
          <a:lstStyle/>
          <a:p>
            <a:r>
              <a:rPr lang="en-GB" dirty="0"/>
              <a:t>UK VAT number: GB 788622577</a:t>
            </a:r>
          </a:p>
          <a:p>
            <a:r>
              <a:rPr lang="en-GB" sz="1200" dirty="0"/>
              <a:t>Only to be used by the supplier when the goods are being shipped to the UK Warehouse, the delivery address will be the UK. Invoices must be addressed as normal to ASOS.com</a:t>
            </a:r>
          </a:p>
          <a:p>
            <a:endParaRPr lang="en-US" dirty="0"/>
          </a:p>
        </p:txBody>
      </p:sp>
      <p:sp>
        <p:nvSpPr>
          <p:cNvPr id="24" name="Text Placeholder 23">
            <a:extLst>
              <a:ext uri="{FF2B5EF4-FFF2-40B4-BE49-F238E27FC236}">
                <a16:creationId xmlns:a16="http://schemas.microsoft.com/office/drawing/2014/main" id="{CF70682F-C5E3-3F4A-A439-D16D0B69E96B}"/>
              </a:ext>
            </a:extLst>
          </p:cNvPr>
          <p:cNvSpPr>
            <a:spLocks noGrp="1"/>
          </p:cNvSpPr>
          <p:nvPr>
            <p:ph type="body" sz="quarter" idx="18"/>
          </p:nvPr>
        </p:nvSpPr>
        <p:spPr>
          <a:xfrm>
            <a:off x="4668416" y="4001920"/>
            <a:ext cx="2788370" cy="711200"/>
          </a:xfrm>
        </p:spPr>
        <p:txBody>
          <a:bodyPr/>
          <a:lstStyle/>
          <a:p>
            <a:r>
              <a:rPr lang="en-US" dirty="0"/>
              <a:t>ASOS Germany</a:t>
            </a:r>
          </a:p>
        </p:txBody>
      </p:sp>
      <p:sp>
        <p:nvSpPr>
          <p:cNvPr id="25" name="Text Placeholder 24">
            <a:extLst>
              <a:ext uri="{FF2B5EF4-FFF2-40B4-BE49-F238E27FC236}">
                <a16:creationId xmlns:a16="http://schemas.microsoft.com/office/drawing/2014/main" id="{A9516F94-66BE-C24B-B770-4E22DF7F75DF}"/>
              </a:ext>
            </a:extLst>
          </p:cNvPr>
          <p:cNvSpPr>
            <a:spLocks noGrp="1"/>
          </p:cNvSpPr>
          <p:nvPr>
            <p:ph type="body" sz="quarter" idx="19"/>
          </p:nvPr>
        </p:nvSpPr>
        <p:spPr>
          <a:xfrm>
            <a:off x="4644019" y="4549818"/>
            <a:ext cx="2797933" cy="558800"/>
          </a:xfrm>
        </p:spPr>
        <p:txBody>
          <a:bodyPr/>
          <a:lstStyle/>
          <a:p>
            <a:r>
              <a:rPr lang="en-GB" dirty="0"/>
              <a:t>German VAT number: DE264816373</a:t>
            </a:r>
          </a:p>
          <a:p>
            <a:r>
              <a:rPr lang="en-GB" sz="1200" dirty="0"/>
              <a:t>Only to be used by the supplier when shipping directly to the German Warehouse, the delivery address will be the </a:t>
            </a:r>
            <a:r>
              <a:rPr lang="en-GB" sz="1200" dirty="0" err="1"/>
              <a:t>Eurohub</a:t>
            </a:r>
            <a:r>
              <a:rPr lang="en-GB" sz="1200" dirty="0"/>
              <a:t>. Invoices must be addressed as normal to ASOS.com</a:t>
            </a:r>
            <a:endParaRPr lang="en-US" sz="1200" dirty="0"/>
          </a:p>
        </p:txBody>
      </p:sp>
      <p:sp>
        <p:nvSpPr>
          <p:cNvPr id="26" name="Text Placeholder 25">
            <a:extLst>
              <a:ext uri="{FF2B5EF4-FFF2-40B4-BE49-F238E27FC236}">
                <a16:creationId xmlns:a16="http://schemas.microsoft.com/office/drawing/2014/main" id="{EC5733E5-3FA3-1A40-A930-C6346C22C7F2}"/>
              </a:ext>
            </a:extLst>
          </p:cNvPr>
          <p:cNvSpPr>
            <a:spLocks noGrp="1"/>
          </p:cNvSpPr>
          <p:nvPr>
            <p:ph type="body" sz="quarter" idx="20"/>
          </p:nvPr>
        </p:nvSpPr>
        <p:spPr>
          <a:xfrm>
            <a:off x="8104480" y="4001920"/>
            <a:ext cx="2788370" cy="711200"/>
          </a:xfrm>
        </p:spPr>
        <p:txBody>
          <a:bodyPr/>
          <a:lstStyle/>
          <a:p>
            <a:r>
              <a:rPr lang="en-US" dirty="0"/>
              <a:t>ASOS US</a:t>
            </a:r>
          </a:p>
        </p:txBody>
      </p:sp>
      <p:sp>
        <p:nvSpPr>
          <p:cNvPr id="27" name="Text Placeholder 26">
            <a:extLst>
              <a:ext uri="{FF2B5EF4-FFF2-40B4-BE49-F238E27FC236}">
                <a16:creationId xmlns:a16="http://schemas.microsoft.com/office/drawing/2014/main" id="{95E66170-B002-6A4D-852D-40261F19EC81}"/>
              </a:ext>
            </a:extLst>
          </p:cNvPr>
          <p:cNvSpPr>
            <a:spLocks noGrp="1"/>
          </p:cNvSpPr>
          <p:nvPr>
            <p:ph type="body" sz="quarter" idx="21"/>
          </p:nvPr>
        </p:nvSpPr>
        <p:spPr>
          <a:xfrm>
            <a:off x="8193143" y="4546078"/>
            <a:ext cx="2797933" cy="558800"/>
          </a:xfrm>
        </p:spPr>
        <p:txBody>
          <a:bodyPr vert="horz" lIns="0" tIns="0" rIns="0" bIns="0" rtlCol="0" anchor="t">
            <a:noAutofit/>
          </a:bodyPr>
          <a:lstStyle/>
          <a:p>
            <a:r>
              <a:rPr lang="en-GB" dirty="0">
                <a:latin typeface="asos sans text Light"/>
              </a:rPr>
              <a:t>No sales tax should be charged</a:t>
            </a:r>
          </a:p>
          <a:p>
            <a:r>
              <a:rPr lang="en-US" sz="1200" dirty="0"/>
              <a:t>All merchandise is for re-sale. Re-Sale Certificate is available on request.</a:t>
            </a:r>
            <a:endParaRPr lang="en-GB" sz="1200" dirty="0"/>
          </a:p>
          <a:p>
            <a:endParaRPr lang="en-US" dirty="0"/>
          </a:p>
        </p:txBody>
      </p:sp>
      <p:sp>
        <p:nvSpPr>
          <p:cNvPr id="16" name="TextBox 15">
            <a:extLst>
              <a:ext uri="{FF2B5EF4-FFF2-40B4-BE49-F238E27FC236}">
                <a16:creationId xmlns:a16="http://schemas.microsoft.com/office/drawing/2014/main" id="{F5349B59-FF92-8C44-9BA2-CA658237885B}"/>
              </a:ext>
            </a:extLst>
          </p:cNvPr>
          <p:cNvSpPr txBox="1">
            <a:spLocks/>
          </p:cNvSpPr>
          <p:nvPr/>
        </p:nvSpPr>
        <p:spPr>
          <a:xfrm>
            <a:off x="6614284" y="1107064"/>
            <a:ext cx="944880" cy="1631216"/>
          </a:xfrm>
          <a:prstGeom prst="rect">
            <a:avLst/>
          </a:prstGeom>
          <a:noFill/>
        </p:spPr>
        <p:txBody>
          <a:bodyPr wrap="square" rtlCol="0">
            <a:spAutoFit/>
          </a:bodyPr>
          <a:lstStyle/>
          <a:p>
            <a:r>
              <a:rPr lang="en-US" sz="10000" dirty="0">
                <a:solidFill>
                  <a:schemeClr val="accent3"/>
                </a:solidFill>
                <a:latin typeface="asos sans display" pitchFamily="2" charset="77"/>
              </a:rPr>
              <a:t>2</a:t>
            </a:r>
          </a:p>
        </p:txBody>
      </p:sp>
      <p:sp>
        <p:nvSpPr>
          <p:cNvPr id="17" name="TextBox 16">
            <a:extLst>
              <a:ext uri="{FF2B5EF4-FFF2-40B4-BE49-F238E27FC236}">
                <a16:creationId xmlns:a16="http://schemas.microsoft.com/office/drawing/2014/main" id="{42461259-C110-E74F-8AFA-36DB89A211F0}"/>
              </a:ext>
            </a:extLst>
          </p:cNvPr>
          <p:cNvSpPr txBox="1">
            <a:spLocks/>
          </p:cNvSpPr>
          <p:nvPr/>
        </p:nvSpPr>
        <p:spPr>
          <a:xfrm>
            <a:off x="10056356" y="1107064"/>
            <a:ext cx="944880" cy="1631216"/>
          </a:xfrm>
          <a:prstGeom prst="rect">
            <a:avLst/>
          </a:prstGeom>
          <a:noFill/>
        </p:spPr>
        <p:txBody>
          <a:bodyPr wrap="square" rtlCol="0">
            <a:spAutoFit/>
          </a:bodyPr>
          <a:lstStyle/>
          <a:p>
            <a:r>
              <a:rPr lang="en-US" sz="10000" dirty="0">
                <a:solidFill>
                  <a:schemeClr val="accent2"/>
                </a:solidFill>
                <a:latin typeface="asos sans display" pitchFamily="2" charset="77"/>
              </a:rPr>
              <a:t>3</a:t>
            </a:r>
          </a:p>
        </p:txBody>
      </p:sp>
      <p:sp>
        <p:nvSpPr>
          <p:cNvPr id="15" name="TextBox 14">
            <a:extLst>
              <a:ext uri="{FF2B5EF4-FFF2-40B4-BE49-F238E27FC236}">
                <a16:creationId xmlns:a16="http://schemas.microsoft.com/office/drawing/2014/main" id="{798ACA1E-C8EF-544E-B766-266276536702}"/>
              </a:ext>
            </a:extLst>
          </p:cNvPr>
          <p:cNvSpPr txBox="1">
            <a:spLocks/>
          </p:cNvSpPr>
          <p:nvPr/>
        </p:nvSpPr>
        <p:spPr>
          <a:xfrm>
            <a:off x="3172212" y="1107064"/>
            <a:ext cx="944880" cy="1631216"/>
          </a:xfrm>
          <a:prstGeom prst="rect">
            <a:avLst/>
          </a:prstGeom>
          <a:noFill/>
        </p:spPr>
        <p:txBody>
          <a:bodyPr wrap="square" rtlCol="0">
            <a:spAutoFit/>
          </a:bodyPr>
          <a:lstStyle/>
          <a:p>
            <a:r>
              <a:rPr lang="en-US" sz="10000" dirty="0">
                <a:solidFill>
                  <a:schemeClr val="accent1"/>
                </a:solidFill>
                <a:latin typeface="asos sans display" pitchFamily="2" charset="77"/>
              </a:rPr>
              <a:t>1</a:t>
            </a:r>
          </a:p>
        </p:txBody>
      </p:sp>
      <p:sp>
        <p:nvSpPr>
          <p:cNvPr id="5" name="TextBox 4">
            <a:extLst>
              <a:ext uri="{FF2B5EF4-FFF2-40B4-BE49-F238E27FC236}">
                <a16:creationId xmlns:a16="http://schemas.microsoft.com/office/drawing/2014/main" id="{B1C28A5B-E839-317F-E08A-9670D6108B88}"/>
              </a:ext>
            </a:extLst>
          </p:cNvPr>
          <p:cNvSpPr txBox="1"/>
          <p:nvPr/>
        </p:nvSpPr>
        <p:spPr>
          <a:xfrm>
            <a:off x="945248" y="6080098"/>
            <a:ext cx="10070920" cy="600164"/>
          </a:xfrm>
          <a:prstGeom prst="rect">
            <a:avLst/>
          </a:prstGeom>
          <a:noFill/>
        </p:spPr>
        <p:txBody>
          <a:bodyPr wrap="square" rtlCol="0">
            <a:spAutoFit/>
          </a:bodyPr>
          <a:lstStyle/>
          <a:p>
            <a:pPr algn="ctr">
              <a:spcAft>
                <a:spcPts val="600"/>
              </a:spcAft>
              <a:buSzPct val="80000"/>
            </a:pPr>
            <a:r>
              <a:rPr lang="en-GB" sz="1400" dirty="0">
                <a:latin typeface="asos sans text Light" pitchFamily="2" charset="77"/>
              </a:rPr>
              <a:t>If the invoice is in a currency other than GBP and charging 20% Domestic VAT Rate, the GBP amount must be noted on the invoice</a:t>
            </a:r>
          </a:p>
          <a:p>
            <a:pPr algn="ctr">
              <a:spcAft>
                <a:spcPts val="600"/>
              </a:spcAft>
              <a:buSzPct val="80000"/>
            </a:pPr>
            <a:r>
              <a:rPr lang="en-GB" sz="1400" dirty="0">
                <a:latin typeface="asos sans text Light" pitchFamily="2" charset="77"/>
              </a:rPr>
              <a:t>For any other tax queries please contact Tax Team via </a:t>
            </a:r>
            <a:r>
              <a:rPr lang="en-GB" sz="1400" dirty="0">
                <a:latin typeface="asos sans text Light" pitchFamily="2" charset="77"/>
                <a:hlinkClick r:id="rId5"/>
              </a:rPr>
              <a:t>taxteam@asos.com</a:t>
            </a:r>
            <a:r>
              <a:rPr lang="en-GB" sz="1400" dirty="0">
                <a:latin typeface="asos sans text Light" pitchFamily="2" charset="77"/>
              </a:rPr>
              <a:t> </a:t>
            </a:r>
          </a:p>
        </p:txBody>
      </p:sp>
    </p:spTree>
    <p:extLst>
      <p:ext uri="{BB962C8B-B14F-4D97-AF65-F5344CB8AC3E}">
        <p14:creationId xmlns:p14="http://schemas.microsoft.com/office/powerpoint/2010/main" val="2136636094"/>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7313-4C96-C74F-B629-2C9831E598A4}"/>
              </a:ext>
            </a:extLst>
          </p:cNvPr>
          <p:cNvSpPr>
            <a:spLocks noGrp="1"/>
          </p:cNvSpPr>
          <p:nvPr>
            <p:ph type="title"/>
          </p:nvPr>
        </p:nvSpPr>
        <p:spPr>
          <a:xfrm>
            <a:off x="231139" y="95917"/>
            <a:ext cx="11059159" cy="562451"/>
          </a:xfrm>
        </p:spPr>
        <p:txBody>
          <a:bodyPr/>
          <a:lstStyle/>
          <a:p>
            <a:r>
              <a:rPr lang="en-GB" dirty="0"/>
              <a:t>ASOS Tax Information Continued</a:t>
            </a:r>
            <a:endParaRPr lang="en-US" dirty="0">
              <a:solidFill>
                <a:srgbClr val="3DE375"/>
              </a:solidFill>
            </a:endParaRPr>
          </a:p>
        </p:txBody>
      </p:sp>
      <p:sp>
        <p:nvSpPr>
          <p:cNvPr id="4" name="Slide Number Placeholder 3">
            <a:extLst>
              <a:ext uri="{FF2B5EF4-FFF2-40B4-BE49-F238E27FC236}">
                <a16:creationId xmlns:a16="http://schemas.microsoft.com/office/drawing/2014/main" id="{CD7604B8-4552-3B4B-8E32-97EAFFA5018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D99811-DCD6-6244-9231-2CA32E713DDC}" type="slidenum">
              <a:rPr kumimoji="0" lang="en-US" sz="1200" b="0" i="0" u="none" strike="noStrike" kern="1200" cap="none" spc="0" normalizeH="0" baseline="0" noProof="0" smtClean="0">
                <a:ln>
                  <a:noFill/>
                </a:ln>
                <a:solidFill>
                  <a:srgbClr val="FFFFFF"/>
                </a:solidFill>
                <a:effectLst/>
                <a:uLnTx/>
                <a:uFillTx/>
                <a:latin typeface="asos sans text"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FFFFFF"/>
              </a:solidFill>
              <a:effectLst/>
              <a:uLnTx/>
              <a:uFillTx/>
              <a:latin typeface="asos sans text" pitchFamily="2" charset="77"/>
              <a:ea typeface="+mn-ea"/>
              <a:cs typeface="+mn-cs"/>
            </a:endParaRPr>
          </a:p>
        </p:txBody>
      </p:sp>
      <p:sp>
        <p:nvSpPr>
          <p:cNvPr id="3" name="TextBox 2">
            <a:extLst>
              <a:ext uri="{FF2B5EF4-FFF2-40B4-BE49-F238E27FC236}">
                <a16:creationId xmlns:a16="http://schemas.microsoft.com/office/drawing/2014/main" id="{181D2A18-6CA2-91FC-E45C-9C4F6A30EF50}"/>
              </a:ext>
            </a:extLst>
          </p:cNvPr>
          <p:cNvSpPr txBox="1"/>
          <p:nvPr/>
        </p:nvSpPr>
        <p:spPr>
          <a:xfrm>
            <a:off x="231139" y="1026001"/>
            <a:ext cx="11866373" cy="3947299"/>
          </a:xfrm>
          <a:prstGeom prst="rect">
            <a:avLst/>
          </a:prstGeom>
          <a:noFill/>
        </p:spPr>
        <p:txBody>
          <a:bodyPr wrap="square" lIns="91440" tIns="45720" rIns="91440" bIns="45720" rtlCol="0" anchor="t">
            <a:spAutoFit/>
          </a:bodyPr>
          <a:lstStyle/>
          <a:p>
            <a:pPr marL="0" lvl="0" indent="0" fontAlgn="base">
              <a:lnSpc>
                <a:spcPct val="120000"/>
              </a:lnSpc>
              <a:buSzPts val="1100"/>
              <a:buNone/>
            </a:pPr>
            <a:r>
              <a:rPr lang="en-GB" sz="1400" dirty="0">
                <a:latin typeface="asos sans text Light"/>
                <a:cs typeface="Calibri"/>
              </a:rPr>
              <a:t>Additional key details that must be included on the invoice where the supplier is established in Czech Republic, Germany or Australia.</a:t>
            </a:r>
          </a:p>
          <a:p>
            <a:pPr marL="0" lvl="0" indent="0" fontAlgn="base">
              <a:lnSpc>
                <a:spcPct val="120000"/>
              </a:lnSpc>
              <a:buSzPts val="1100"/>
              <a:buNone/>
            </a:pPr>
            <a:endParaRPr lang="en-GB" sz="1400" b="1" dirty="0">
              <a:latin typeface="asos sans text Light"/>
              <a:cs typeface="Calibri"/>
            </a:endParaRPr>
          </a:p>
          <a:p>
            <a:pPr marL="0" indent="0" fontAlgn="base">
              <a:lnSpc>
                <a:spcPct val="120000"/>
              </a:lnSpc>
              <a:buSzPts val="1100"/>
              <a:buNone/>
            </a:pPr>
            <a:r>
              <a:rPr lang="en-GB" sz="1400" b="1" u="sng" dirty="0">
                <a:latin typeface="asos sans text Light"/>
                <a:cs typeface="Calibri"/>
              </a:rPr>
              <a:t>Czech Republic - Additional Requirements</a:t>
            </a:r>
          </a:p>
          <a:p>
            <a:pPr marL="285750" indent="-285750" fontAlgn="base">
              <a:lnSpc>
                <a:spcPct val="120000"/>
              </a:lnSpc>
              <a:buSzPts val="1100"/>
              <a:buFont typeface="Arial" panose="020B0604020202020204" pitchFamily="34" charset="0"/>
              <a:buChar char="•"/>
            </a:pPr>
            <a:r>
              <a:rPr lang="en-GB" sz="1400" dirty="0">
                <a:latin typeface="asos sans text Light"/>
                <a:cs typeface="Calibri"/>
              </a:rPr>
              <a:t>If the invoice is in a currency other than Czech Koruna (CZK), the total CZK VAT amount must be noted on the invoice. The exchange rate used should generally be either the rate declared by the Czech National Bank or European Central Bank</a:t>
            </a:r>
          </a:p>
          <a:p>
            <a:pPr marL="285750" indent="-285750" fontAlgn="base">
              <a:lnSpc>
                <a:spcPct val="120000"/>
              </a:lnSpc>
              <a:buSzPts val="1100"/>
              <a:buFont typeface="Arial" panose="020B0604020202020204" pitchFamily="34" charset="0"/>
              <a:buChar char="•"/>
            </a:pPr>
            <a:endParaRPr lang="en-GB" sz="1400" dirty="0">
              <a:latin typeface="asos sans text Light"/>
              <a:cs typeface="Calibri"/>
            </a:endParaRPr>
          </a:p>
          <a:p>
            <a:pPr marL="0" indent="0" fontAlgn="base">
              <a:lnSpc>
                <a:spcPct val="120000"/>
              </a:lnSpc>
              <a:buSzPts val="1100"/>
              <a:buNone/>
            </a:pPr>
            <a:r>
              <a:rPr lang="en-GB" sz="1400" b="1" u="sng" dirty="0">
                <a:latin typeface="asos sans text Light"/>
                <a:cs typeface="Calibri"/>
              </a:rPr>
              <a:t>Germany - Additional Requirements</a:t>
            </a:r>
          </a:p>
          <a:p>
            <a:pPr marL="285750" indent="-285750" fontAlgn="base">
              <a:lnSpc>
                <a:spcPct val="120000"/>
              </a:lnSpc>
              <a:buSzPts val="1100"/>
              <a:buFont typeface="Arial" panose="020B0604020202020204" pitchFamily="34" charset="0"/>
              <a:buChar char="•"/>
            </a:pPr>
            <a:r>
              <a:rPr lang="en-GB" sz="1400" dirty="0">
                <a:latin typeface="asos sans text Light"/>
                <a:cs typeface="Calibri"/>
              </a:rPr>
              <a:t>If the invoice is in a currency other than Euros (EUR), the total EUR VAT amount must be noted on the invoice using an official exchange rate (e.g., European Central Bank)</a:t>
            </a:r>
          </a:p>
          <a:p>
            <a:pPr fontAlgn="base">
              <a:lnSpc>
                <a:spcPct val="120000"/>
              </a:lnSpc>
              <a:buSzPts val="1100"/>
            </a:pPr>
            <a:endParaRPr lang="en-GB" sz="1400" u="sng" dirty="0">
              <a:latin typeface="asos sans text Light"/>
              <a:cs typeface="Calibri"/>
            </a:endParaRPr>
          </a:p>
          <a:p>
            <a:pPr marL="0" lvl="0" indent="0" fontAlgn="base">
              <a:lnSpc>
                <a:spcPct val="120000"/>
              </a:lnSpc>
              <a:buSzPts val="1100"/>
              <a:buNone/>
            </a:pPr>
            <a:r>
              <a:rPr lang="en-GB" sz="1400" b="1" u="sng" dirty="0">
                <a:latin typeface="asos sans text Light"/>
                <a:cs typeface="Calibri"/>
              </a:rPr>
              <a:t>Australia – Additional Requirements</a:t>
            </a:r>
          </a:p>
          <a:p>
            <a:pPr marL="285750" lvl="0" indent="-285750" fontAlgn="base">
              <a:lnSpc>
                <a:spcPct val="120000"/>
              </a:lnSpc>
              <a:buSzPts val="1100"/>
              <a:buFont typeface="Arial" panose="020B0604020202020204" pitchFamily="34" charset="0"/>
              <a:buChar char="•"/>
            </a:pPr>
            <a:r>
              <a:rPr lang="en-GB" sz="1400" dirty="0">
                <a:latin typeface="asos sans text Light"/>
                <a:cs typeface="Calibri"/>
              </a:rPr>
              <a:t>If the invoice is in a currency other than Australian dollars (AUD), the total AUD GST amount must be noted on the invoice, or the applicable exchange rate used must be shown (for ASOS to work out the GST payable in AUD)”</a:t>
            </a:r>
          </a:p>
          <a:p>
            <a:pPr marL="285750" lvl="0" indent="-285750" fontAlgn="base">
              <a:lnSpc>
                <a:spcPct val="120000"/>
              </a:lnSpc>
              <a:buSzPts val="1100"/>
              <a:buFont typeface="Arial" panose="020B0604020202020204" pitchFamily="34" charset="0"/>
              <a:buChar char="•"/>
            </a:pPr>
            <a:r>
              <a:rPr lang="en-GB" sz="1400" dirty="0">
                <a:latin typeface="asos sans text Light"/>
                <a:cs typeface="Calibri"/>
              </a:rPr>
              <a:t>Suppliers' identity (i.e. name, trading name and address) and Australian Business Number (ABN) must be shown on the invoice</a:t>
            </a:r>
          </a:p>
          <a:p>
            <a:pPr marL="285750" lvl="0" indent="-285750" fontAlgn="base">
              <a:lnSpc>
                <a:spcPct val="120000"/>
              </a:lnSpc>
              <a:buSzPts val="1100"/>
              <a:buFont typeface="Arial" panose="020B0604020202020204" pitchFamily="34" charset="0"/>
              <a:buChar char="•"/>
            </a:pPr>
            <a:r>
              <a:rPr lang="en-GB" sz="1400" dirty="0">
                <a:latin typeface="asos sans text Light"/>
                <a:cs typeface="Calibri"/>
              </a:rPr>
              <a:t>Please state the Australian Business Number (ABN) and identity (i.e. name, trading name and address) for the relevant ASOS entity</a:t>
            </a:r>
            <a:endParaRPr lang="en-GB" sz="1400" dirty="0">
              <a:latin typeface="asos sans text Light"/>
            </a:endParaRPr>
          </a:p>
        </p:txBody>
      </p:sp>
    </p:spTree>
    <p:custDataLst>
      <p:tags r:id="rId1"/>
    </p:custDataLst>
    <p:extLst>
      <p:ext uri="{BB962C8B-B14F-4D97-AF65-F5344CB8AC3E}">
        <p14:creationId xmlns:p14="http://schemas.microsoft.com/office/powerpoint/2010/main" val="2183696373"/>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7313-4C96-C74F-B629-2C9831E598A4}"/>
              </a:ext>
            </a:extLst>
          </p:cNvPr>
          <p:cNvSpPr>
            <a:spLocks noGrp="1"/>
          </p:cNvSpPr>
          <p:nvPr>
            <p:ph type="title"/>
          </p:nvPr>
        </p:nvSpPr>
        <p:spPr>
          <a:xfrm>
            <a:off x="231139" y="95917"/>
            <a:ext cx="11059159" cy="562451"/>
          </a:xfrm>
        </p:spPr>
        <p:txBody>
          <a:bodyPr/>
          <a:lstStyle/>
          <a:p>
            <a:r>
              <a:rPr lang="en-GB" dirty="0"/>
              <a:t>Invoice Rejections</a:t>
            </a:r>
            <a:endParaRPr lang="en-US" dirty="0">
              <a:solidFill>
                <a:srgbClr val="3DE375"/>
              </a:solidFill>
            </a:endParaRPr>
          </a:p>
        </p:txBody>
      </p:sp>
      <p:sp>
        <p:nvSpPr>
          <p:cNvPr id="4" name="Slide Number Placeholder 3">
            <a:extLst>
              <a:ext uri="{FF2B5EF4-FFF2-40B4-BE49-F238E27FC236}">
                <a16:creationId xmlns:a16="http://schemas.microsoft.com/office/drawing/2014/main" id="{CD7604B8-4552-3B4B-8E32-97EAFFA5018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D99811-DCD6-6244-9231-2CA32E713DDC}" type="slidenum">
              <a:rPr kumimoji="0" lang="en-US" sz="1200" b="0" i="0" u="none" strike="noStrike" kern="1200" cap="none" spc="0" normalizeH="0" baseline="0" noProof="0" smtClean="0">
                <a:ln>
                  <a:noFill/>
                </a:ln>
                <a:solidFill>
                  <a:srgbClr val="FFFFFF"/>
                </a:solidFill>
                <a:effectLst/>
                <a:uLnTx/>
                <a:uFillTx/>
                <a:latin typeface="asos sans text"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FFFFFF"/>
              </a:solidFill>
              <a:effectLst/>
              <a:uLnTx/>
              <a:uFillTx/>
              <a:latin typeface="asos sans text" pitchFamily="2" charset="77"/>
              <a:ea typeface="+mn-ea"/>
              <a:cs typeface="+mn-cs"/>
            </a:endParaRPr>
          </a:p>
        </p:txBody>
      </p:sp>
      <p:sp>
        <p:nvSpPr>
          <p:cNvPr id="3" name="TextBox 2">
            <a:extLst>
              <a:ext uri="{FF2B5EF4-FFF2-40B4-BE49-F238E27FC236}">
                <a16:creationId xmlns:a16="http://schemas.microsoft.com/office/drawing/2014/main" id="{181D2A18-6CA2-91FC-E45C-9C4F6A30EF50}"/>
              </a:ext>
            </a:extLst>
          </p:cNvPr>
          <p:cNvSpPr txBox="1"/>
          <p:nvPr/>
        </p:nvSpPr>
        <p:spPr>
          <a:xfrm>
            <a:off x="231139" y="828675"/>
            <a:ext cx="11059159" cy="3151632"/>
          </a:xfrm>
          <a:prstGeom prst="rect">
            <a:avLst/>
          </a:prstGeom>
          <a:noFill/>
        </p:spPr>
        <p:txBody>
          <a:bodyPr wrap="square" lIns="91440" tIns="45720" rIns="91440" bIns="45720" rtlCol="0" anchor="t">
            <a:spAutoFit/>
          </a:bodyPr>
          <a:lstStyle/>
          <a:p>
            <a:pPr marL="285750" indent="-285750" fontAlgn="base">
              <a:lnSpc>
                <a:spcPct val="120000"/>
              </a:lnSpc>
              <a:buSzPts val="1100"/>
              <a:buFont typeface="Arial" panose="020B0604020202020204" pitchFamily="34" charset="0"/>
              <a:buChar char="•"/>
            </a:pPr>
            <a:endParaRPr lang="en-GB" sz="1400" dirty="0">
              <a:latin typeface="Futura PT"/>
              <a:cs typeface="Calibri"/>
            </a:endParaRPr>
          </a:p>
          <a:p>
            <a:pPr fontAlgn="base">
              <a:lnSpc>
                <a:spcPct val="120000"/>
              </a:lnSpc>
              <a:buSzPts val="1100"/>
            </a:pPr>
            <a:r>
              <a:rPr lang="en-GB" sz="1400" dirty="0">
                <a:latin typeface="asos sans text Light"/>
                <a:cs typeface="Calibri"/>
              </a:rPr>
              <a:t>Invoices with missing/incorrect data, as per ASOS invoice requirements, will be rejected by our third-party processor. An automatic email  will be sent confirming the reason for rejections. If a corrected invoice is not re-sent it will cause delays in payment.  Invoices will be rejected due to:</a:t>
            </a:r>
          </a:p>
          <a:p>
            <a:pPr marL="285750" indent="-285750" fontAlgn="base">
              <a:lnSpc>
                <a:spcPct val="120000"/>
              </a:lnSpc>
              <a:buSzPts val="1100"/>
              <a:buFont typeface="Arial" panose="020B0604020202020204" pitchFamily="34" charset="0"/>
              <a:buChar char="•"/>
            </a:pPr>
            <a:endParaRPr lang="en-GB" sz="1400" dirty="0">
              <a:latin typeface="asos sans text Light"/>
              <a:cs typeface="Calibri"/>
            </a:endParaRPr>
          </a:p>
          <a:p>
            <a:pPr marL="742950" lvl="1" indent="-285750" fontAlgn="base">
              <a:lnSpc>
                <a:spcPct val="120000"/>
              </a:lnSpc>
              <a:buSzPts val="1100"/>
              <a:buFont typeface="Arial" panose="020B0604020202020204" pitchFamily="34" charset="0"/>
              <a:buChar char="•"/>
            </a:pPr>
            <a:r>
              <a:rPr lang="en-GB" sz="1400" dirty="0">
                <a:latin typeface="asos sans text Light"/>
                <a:cs typeface="Calibri"/>
              </a:rPr>
              <a:t>No Valid PO Number (i.e. not quoting the whole PO Number or no PO at all) </a:t>
            </a:r>
          </a:p>
          <a:p>
            <a:pPr marL="742950" lvl="1" indent="-285750" fontAlgn="base">
              <a:lnSpc>
                <a:spcPct val="120000"/>
              </a:lnSpc>
              <a:buSzPts val="1100"/>
              <a:buFont typeface="Arial" panose="020B0604020202020204" pitchFamily="34" charset="0"/>
              <a:buChar char="•"/>
            </a:pPr>
            <a:r>
              <a:rPr lang="en-GB" sz="1400" dirty="0">
                <a:latin typeface="asos sans text Light"/>
                <a:cs typeface="Calibri"/>
              </a:rPr>
              <a:t>No Invoice Date or invalid invoice date – DD/MM/YYYY or date in the future</a:t>
            </a:r>
          </a:p>
          <a:p>
            <a:pPr marL="742950" lvl="1" indent="-285750" fontAlgn="base">
              <a:lnSpc>
                <a:spcPct val="120000"/>
              </a:lnSpc>
              <a:buSzPts val="1100"/>
              <a:buFont typeface="Arial" panose="020B0604020202020204" pitchFamily="34" charset="0"/>
              <a:buChar char="•"/>
            </a:pPr>
            <a:r>
              <a:rPr lang="en-GB" sz="1400" dirty="0">
                <a:latin typeface="asos sans text Light"/>
                <a:cs typeface="Calibri"/>
              </a:rPr>
              <a:t>No Invoice Number or duplicated invoice numbers</a:t>
            </a:r>
          </a:p>
          <a:p>
            <a:pPr marL="742950" lvl="1" indent="-285750" fontAlgn="base">
              <a:lnSpc>
                <a:spcPct val="120000"/>
              </a:lnSpc>
              <a:buSzPts val="1100"/>
              <a:buFont typeface="Arial" panose="020B0604020202020204" pitchFamily="34" charset="0"/>
              <a:buChar char="•"/>
            </a:pPr>
            <a:r>
              <a:rPr lang="en-GB" sz="1400" dirty="0">
                <a:latin typeface="asos sans text Light"/>
                <a:cs typeface="Calibri"/>
              </a:rPr>
              <a:t>The PO currency does not match the currency on the invoice </a:t>
            </a:r>
          </a:p>
          <a:p>
            <a:pPr marL="742950" lvl="1" indent="-285750" fontAlgn="base">
              <a:lnSpc>
                <a:spcPct val="120000"/>
              </a:lnSpc>
              <a:buSzPts val="1100"/>
              <a:buFont typeface="Arial" panose="020B0604020202020204" pitchFamily="34" charset="0"/>
              <a:buChar char="•"/>
            </a:pPr>
            <a:r>
              <a:rPr lang="en-GB" sz="1400" dirty="0">
                <a:latin typeface="asos sans text Light"/>
                <a:cs typeface="Calibri"/>
              </a:rPr>
              <a:t>No currency or invalid currency on the Invoice – three-letter acronym (GBP not £)</a:t>
            </a:r>
          </a:p>
          <a:p>
            <a:pPr marL="742950" lvl="1" indent="-285750" fontAlgn="base">
              <a:lnSpc>
                <a:spcPct val="120000"/>
              </a:lnSpc>
              <a:buSzPts val="1100"/>
              <a:buFont typeface="Arial" panose="020B0604020202020204" pitchFamily="34" charset="0"/>
              <a:buChar char="•"/>
            </a:pPr>
            <a:r>
              <a:rPr lang="en-GB" sz="1400" dirty="0">
                <a:latin typeface="asos sans text Light"/>
                <a:cs typeface="Calibri"/>
              </a:rPr>
              <a:t>Net, VAT and Gross amounts do not balance </a:t>
            </a:r>
          </a:p>
          <a:p>
            <a:pPr lvl="1" fontAlgn="base">
              <a:lnSpc>
                <a:spcPct val="120000"/>
              </a:lnSpc>
              <a:buSzPts val="1100"/>
            </a:pPr>
            <a:endParaRPr lang="en-GB" sz="1400" dirty="0">
              <a:latin typeface="asos sans text Light"/>
              <a:cs typeface="Calibri"/>
            </a:endParaRPr>
          </a:p>
          <a:p>
            <a:pPr algn="l">
              <a:spcAft>
                <a:spcPts val="600"/>
              </a:spcAft>
              <a:buSzPct val="80000"/>
            </a:pPr>
            <a:endParaRPr lang="en-GB" sz="1400" dirty="0">
              <a:latin typeface="asos sans text Light" pitchFamily="2" charset="77"/>
            </a:endParaRPr>
          </a:p>
        </p:txBody>
      </p:sp>
    </p:spTree>
    <p:custDataLst>
      <p:tags r:id="rId1"/>
    </p:custDataLst>
    <p:extLst>
      <p:ext uri="{BB962C8B-B14F-4D97-AF65-F5344CB8AC3E}">
        <p14:creationId xmlns:p14="http://schemas.microsoft.com/office/powerpoint/2010/main" val="2405344900"/>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7313-4C96-C74F-B629-2C9831E598A4}"/>
              </a:ext>
            </a:extLst>
          </p:cNvPr>
          <p:cNvSpPr>
            <a:spLocks noGrp="1"/>
          </p:cNvSpPr>
          <p:nvPr>
            <p:ph type="title"/>
          </p:nvPr>
        </p:nvSpPr>
        <p:spPr>
          <a:xfrm>
            <a:off x="231139" y="95917"/>
            <a:ext cx="11059159" cy="562451"/>
          </a:xfrm>
        </p:spPr>
        <p:txBody>
          <a:bodyPr/>
          <a:lstStyle/>
          <a:p>
            <a:r>
              <a:rPr lang="en-GB" dirty="0"/>
              <a:t>Example of an Invoice Template</a:t>
            </a:r>
            <a:endParaRPr lang="en-US" dirty="0">
              <a:solidFill>
                <a:srgbClr val="3DE375"/>
              </a:solidFill>
            </a:endParaRPr>
          </a:p>
        </p:txBody>
      </p:sp>
      <p:sp>
        <p:nvSpPr>
          <p:cNvPr id="4" name="Slide Number Placeholder 3">
            <a:extLst>
              <a:ext uri="{FF2B5EF4-FFF2-40B4-BE49-F238E27FC236}">
                <a16:creationId xmlns:a16="http://schemas.microsoft.com/office/drawing/2014/main" id="{CD7604B8-4552-3B4B-8E32-97EAFFA5018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D99811-DCD6-6244-9231-2CA32E713DDC}" type="slidenum">
              <a:rPr kumimoji="0" lang="en-US" sz="1200" b="0" i="0" u="none" strike="noStrike" kern="1200" cap="none" spc="0" normalizeH="0" baseline="0" noProof="0" smtClean="0">
                <a:ln>
                  <a:noFill/>
                </a:ln>
                <a:solidFill>
                  <a:srgbClr val="FFFFFF"/>
                </a:solidFill>
                <a:effectLst/>
                <a:uLnTx/>
                <a:uFillTx/>
                <a:latin typeface="asos sans text"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FFFFFF"/>
              </a:solidFill>
              <a:effectLst/>
              <a:uLnTx/>
              <a:uFillTx/>
              <a:latin typeface="asos sans text" pitchFamily="2" charset="77"/>
              <a:ea typeface="+mn-ea"/>
              <a:cs typeface="+mn-cs"/>
            </a:endParaRPr>
          </a:p>
        </p:txBody>
      </p:sp>
      <p:sp>
        <p:nvSpPr>
          <p:cNvPr id="3" name="TextBox 2">
            <a:extLst>
              <a:ext uri="{FF2B5EF4-FFF2-40B4-BE49-F238E27FC236}">
                <a16:creationId xmlns:a16="http://schemas.microsoft.com/office/drawing/2014/main" id="{181D2A18-6CA2-91FC-E45C-9C4F6A30EF50}"/>
              </a:ext>
            </a:extLst>
          </p:cNvPr>
          <p:cNvSpPr txBox="1"/>
          <p:nvPr/>
        </p:nvSpPr>
        <p:spPr>
          <a:xfrm>
            <a:off x="351512" y="828675"/>
            <a:ext cx="11059159" cy="566309"/>
          </a:xfrm>
          <a:prstGeom prst="rect">
            <a:avLst/>
          </a:prstGeom>
          <a:noFill/>
        </p:spPr>
        <p:txBody>
          <a:bodyPr wrap="square" rtlCol="0">
            <a:spAutoFit/>
          </a:bodyPr>
          <a:lstStyle/>
          <a:p>
            <a:pPr marL="285750" indent="-285750" fontAlgn="base">
              <a:lnSpc>
                <a:spcPct val="120000"/>
              </a:lnSpc>
              <a:buSzPts val="1100"/>
              <a:buFont typeface="Arial" panose="020B0604020202020204" pitchFamily="34" charset="0"/>
              <a:buChar char="•"/>
            </a:pPr>
            <a:endParaRPr lang="en-GB" sz="1400" dirty="0">
              <a:latin typeface="Futura PT"/>
              <a:cs typeface="Calibri"/>
            </a:endParaRPr>
          </a:p>
          <a:p>
            <a:pPr algn="l">
              <a:spcAft>
                <a:spcPts val="600"/>
              </a:spcAft>
              <a:buSzPct val="80000"/>
            </a:pPr>
            <a:endParaRPr lang="en-GB" sz="1400" dirty="0">
              <a:latin typeface="asos sans text Light" pitchFamily="2" charset="77"/>
            </a:endParaRPr>
          </a:p>
        </p:txBody>
      </p:sp>
      <p:pic>
        <p:nvPicPr>
          <p:cNvPr id="5" name="Picture 4" descr="Graphical user interface, application, table&#10;&#10;Description automatically generated">
            <a:extLst>
              <a:ext uri="{FF2B5EF4-FFF2-40B4-BE49-F238E27FC236}">
                <a16:creationId xmlns:a16="http://schemas.microsoft.com/office/drawing/2014/main" id="{6498A752-C0C5-E5E1-883C-00CDA3B1205D}"/>
              </a:ext>
            </a:extLst>
          </p:cNvPr>
          <p:cNvPicPr>
            <a:picLocks noChangeAspect="1"/>
          </p:cNvPicPr>
          <p:nvPr/>
        </p:nvPicPr>
        <p:blipFill>
          <a:blip r:embed="rId3"/>
          <a:stretch>
            <a:fillRect/>
          </a:stretch>
        </p:blipFill>
        <p:spPr>
          <a:xfrm>
            <a:off x="401416" y="666541"/>
            <a:ext cx="10966484" cy="5479227"/>
          </a:xfrm>
          <a:prstGeom prst="rect">
            <a:avLst/>
          </a:prstGeom>
        </p:spPr>
      </p:pic>
      <p:sp>
        <p:nvSpPr>
          <p:cNvPr id="6" name="TextBox 5">
            <a:extLst>
              <a:ext uri="{FF2B5EF4-FFF2-40B4-BE49-F238E27FC236}">
                <a16:creationId xmlns:a16="http://schemas.microsoft.com/office/drawing/2014/main" id="{B2C27B2E-E79F-D3DB-84FC-FBEDEFE47ADA}"/>
              </a:ext>
            </a:extLst>
          </p:cNvPr>
          <p:cNvSpPr txBox="1"/>
          <p:nvPr/>
        </p:nvSpPr>
        <p:spPr>
          <a:xfrm>
            <a:off x="405347" y="6141218"/>
            <a:ext cx="110797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sos sans text Light"/>
              </a:rPr>
              <a:t>If the invoice is in a currency other than GBP and charging 20% Domestic VAT Rate, the GBP amount must be noted on the invoice along with exchange rate as per above box example in red</a:t>
            </a:r>
          </a:p>
        </p:txBody>
      </p:sp>
      <p:pic>
        <p:nvPicPr>
          <p:cNvPr id="7" name="Picture 6" descr="A black text on a white background&#10;&#10;AI-generated content may be incorrect.">
            <a:extLst>
              <a:ext uri="{FF2B5EF4-FFF2-40B4-BE49-F238E27FC236}">
                <a16:creationId xmlns:a16="http://schemas.microsoft.com/office/drawing/2014/main" id="{D9C377CC-9CAA-465C-E8AB-B630AE41D0AE}"/>
              </a:ext>
            </a:extLst>
          </p:cNvPr>
          <p:cNvPicPr>
            <a:picLocks noChangeAspect="1"/>
          </p:cNvPicPr>
          <p:nvPr/>
        </p:nvPicPr>
        <p:blipFill>
          <a:blip r:embed="rId4"/>
          <a:stretch>
            <a:fillRect/>
          </a:stretch>
        </p:blipFill>
        <p:spPr>
          <a:xfrm>
            <a:off x="6685803" y="5521058"/>
            <a:ext cx="4668511" cy="608222"/>
          </a:xfrm>
          <a:prstGeom prst="rect">
            <a:avLst/>
          </a:prstGeom>
          <a:ln>
            <a:solidFill>
              <a:srgbClr val="FF0000"/>
            </a:solidFill>
          </a:ln>
        </p:spPr>
      </p:pic>
    </p:spTree>
    <p:custDataLst>
      <p:tags r:id="rId1"/>
    </p:custDataLst>
    <p:extLst>
      <p:ext uri="{BB962C8B-B14F-4D97-AF65-F5344CB8AC3E}">
        <p14:creationId xmlns:p14="http://schemas.microsoft.com/office/powerpoint/2010/main" val="2338603767"/>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7313-4C96-C74F-B629-2C9831E598A4}"/>
              </a:ext>
            </a:extLst>
          </p:cNvPr>
          <p:cNvSpPr>
            <a:spLocks noGrp="1"/>
          </p:cNvSpPr>
          <p:nvPr>
            <p:ph type="title"/>
          </p:nvPr>
        </p:nvSpPr>
        <p:spPr>
          <a:xfrm>
            <a:off x="231139" y="95917"/>
            <a:ext cx="11059159" cy="562451"/>
          </a:xfrm>
        </p:spPr>
        <p:txBody>
          <a:bodyPr/>
          <a:lstStyle/>
          <a:p>
            <a:r>
              <a:rPr lang="en-GB" dirty="0"/>
              <a:t>Supplier Statement</a:t>
            </a:r>
            <a:endParaRPr lang="en-US" dirty="0">
              <a:solidFill>
                <a:srgbClr val="3DE375"/>
              </a:solidFill>
            </a:endParaRPr>
          </a:p>
        </p:txBody>
      </p:sp>
      <p:sp>
        <p:nvSpPr>
          <p:cNvPr id="4" name="Slide Number Placeholder 3">
            <a:extLst>
              <a:ext uri="{FF2B5EF4-FFF2-40B4-BE49-F238E27FC236}">
                <a16:creationId xmlns:a16="http://schemas.microsoft.com/office/drawing/2014/main" id="{CD7604B8-4552-3B4B-8E32-97EAFFA5018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D99811-DCD6-6244-9231-2CA32E713DDC}" type="slidenum">
              <a:rPr kumimoji="0" lang="en-US" sz="1200" b="0" i="0" u="none" strike="noStrike" kern="1200" cap="none" spc="0" normalizeH="0" baseline="0" noProof="0" smtClean="0">
                <a:ln>
                  <a:noFill/>
                </a:ln>
                <a:solidFill>
                  <a:srgbClr val="FFFFFF"/>
                </a:solidFill>
                <a:effectLst/>
                <a:uLnTx/>
                <a:uFillTx/>
                <a:latin typeface="asos sans text"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FFFFFF"/>
              </a:solidFill>
              <a:effectLst/>
              <a:uLnTx/>
              <a:uFillTx/>
              <a:latin typeface="asos sans text" pitchFamily="2" charset="77"/>
              <a:ea typeface="+mn-ea"/>
              <a:cs typeface="+mn-cs"/>
            </a:endParaRPr>
          </a:p>
        </p:txBody>
      </p:sp>
      <p:sp>
        <p:nvSpPr>
          <p:cNvPr id="3" name="TextBox 2">
            <a:extLst>
              <a:ext uri="{FF2B5EF4-FFF2-40B4-BE49-F238E27FC236}">
                <a16:creationId xmlns:a16="http://schemas.microsoft.com/office/drawing/2014/main" id="{181D2A18-6CA2-91FC-E45C-9C4F6A30EF50}"/>
              </a:ext>
            </a:extLst>
          </p:cNvPr>
          <p:cNvSpPr txBox="1"/>
          <p:nvPr/>
        </p:nvSpPr>
        <p:spPr>
          <a:xfrm>
            <a:off x="305792" y="642683"/>
            <a:ext cx="11059159" cy="1834156"/>
          </a:xfrm>
          <a:prstGeom prst="rect">
            <a:avLst/>
          </a:prstGeom>
          <a:noFill/>
        </p:spPr>
        <p:txBody>
          <a:bodyPr wrap="square" rtlCol="0">
            <a:spAutoFit/>
          </a:bodyPr>
          <a:lstStyle/>
          <a:p>
            <a:pPr marL="285750" indent="-285750" fontAlgn="base">
              <a:lnSpc>
                <a:spcPct val="120000"/>
              </a:lnSpc>
              <a:buSzPts val="1100"/>
              <a:buFont typeface="Arial" panose="020B0604020202020204" pitchFamily="34" charset="0"/>
              <a:buChar char="•"/>
            </a:pPr>
            <a:endParaRPr lang="en-GB" sz="1400" dirty="0">
              <a:latin typeface="Futura PT"/>
              <a:cs typeface="Calibri"/>
            </a:endParaRPr>
          </a:p>
          <a:p>
            <a:pPr marL="514350" marR="0" lvl="0" indent="-285750" fontAlgn="base">
              <a:lnSpc>
                <a:spcPct val="120000"/>
              </a:lnSpc>
              <a:spcBef>
                <a:spcPct val="20000"/>
              </a:spcBef>
              <a:spcAft>
                <a:spcPts val="0"/>
              </a:spcAft>
              <a:buClrTx/>
              <a:buSzPts val="1100"/>
              <a:buFont typeface="Arial" panose="020B0604020202020204" pitchFamily="34" charset="0"/>
              <a:buChar char="•"/>
              <a:tabLst/>
              <a:defRPr/>
            </a:pPr>
            <a:r>
              <a:rPr lang="en-GB" sz="1400" dirty="0">
                <a:latin typeface="Futura PT"/>
                <a:cs typeface="Calibri"/>
              </a:rPr>
              <a:t>A statement should be sent weekly in an excel editable format.</a:t>
            </a:r>
          </a:p>
          <a:p>
            <a:pPr marL="514350" marR="0" lvl="0" indent="-285750" fontAlgn="base">
              <a:lnSpc>
                <a:spcPct val="120000"/>
              </a:lnSpc>
              <a:spcBef>
                <a:spcPct val="20000"/>
              </a:spcBef>
              <a:spcAft>
                <a:spcPts val="0"/>
              </a:spcAft>
              <a:buClrTx/>
              <a:buSzPts val="1100"/>
              <a:buFont typeface="Arial" panose="020B0604020202020204" pitchFamily="34" charset="0"/>
              <a:buChar char="•"/>
              <a:tabLst/>
              <a:defRPr/>
            </a:pPr>
            <a:r>
              <a:rPr lang="en-GB" sz="1400" dirty="0">
                <a:latin typeface="Futura PT"/>
                <a:cs typeface="Calibri"/>
              </a:rPr>
              <a:t>The statement must include the following information as per example;</a:t>
            </a:r>
          </a:p>
          <a:p>
            <a:pPr marL="800100" marR="0" lvl="1" indent="-285750" fontAlgn="base">
              <a:lnSpc>
                <a:spcPct val="120000"/>
              </a:lnSpc>
              <a:spcBef>
                <a:spcPct val="20000"/>
              </a:spcBef>
              <a:spcAft>
                <a:spcPts val="0"/>
              </a:spcAft>
              <a:buClrTx/>
              <a:buSzPts val="1100"/>
              <a:buFont typeface="Arial" panose="020B0604020202020204" pitchFamily="34" charset="0"/>
              <a:buChar char="•"/>
              <a:tabLst/>
              <a:defRPr/>
            </a:pPr>
            <a:r>
              <a:rPr lang="en-GB" sz="1400" dirty="0">
                <a:latin typeface="Futura PT"/>
                <a:cs typeface="Calibri"/>
              </a:rPr>
              <a:t>Invoice number, Invoice date, Due date, Net Value, VAT, Gross, Currency</a:t>
            </a:r>
          </a:p>
          <a:p>
            <a:pPr marL="800100" marR="0" lvl="1" indent="-285750" fontAlgn="base">
              <a:lnSpc>
                <a:spcPct val="120000"/>
              </a:lnSpc>
              <a:spcBef>
                <a:spcPct val="20000"/>
              </a:spcBef>
              <a:spcAft>
                <a:spcPts val="0"/>
              </a:spcAft>
              <a:buClrTx/>
              <a:buSzPts val="1100"/>
              <a:buFont typeface="Arial" panose="020B0604020202020204" pitchFamily="34" charset="0"/>
              <a:buChar char="•"/>
              <a:tabLst/>
              <a:defRPr/>
            </a:pPr>
            <a:r>
              <a:rPr lang="en-GB" sz="1400" dirty="0">
                <a:latin typeface="Futura PT"/>
                <a:cs typeface="Calibri"/>
              </a:rPr>
              <a:t>Full ASOS PO, ASN &amp; FC</a:t>
            </a:r>
          </a:p>
          <a:p>
            <a:pPr marL="800100" marR="0" lvl="1" indent="-285750" fontAlgn="base">
              <a:lnSpc>
                <a:spcPct val="120000"/>
              </a:lnSpc>
              <a:spcBef>
                <a:spcPct val="20000"/>
              </a:spcBef>
              <a:spcAft>
                <a:spcPts val="0"/>
              </a:spcAft>
              <a:buClrTx/>
              <a:buSzPts val="1100"/>
              <a:buFont typeface="Arial" panose="020B0604020202020204" pitchFamily="34" charset="0"/>
              <a:buChar char="•"/>
              <a:tabLst/>
              <a:defRPr/>
            </a:pPr>
            <a:endParaRPr lang="en-GB" sz="1400" dirty="0">
              <a:latin typeface="Futura PT"/>
              <a:cs typeface="Calibri"/>
            </a:endParaRPr>
          </a:p>
        </p:txBody>
      </p:sp>
      <p:pic>
        <p:nvPicPr>
          <p:cNvPr id="7" name="Picture 6">
            <a:extLst>
              <a:ext uri="{FF2B5EF4-FFF2-40B4-BE49-F238E27FC236}">
                <a16:creationId xmlns:a16="http://schemas.microsoft.com/office/drawing/2014/main" id="{35003EBD-6228-632D-9965-AC75AC157317}"/>
              </a:ext>
            </a:extLst>
          </p:cNvPr>
          <p:cNvPicPr>
            <a:picLocks noChangeAspect="1"/>
          </p:cNvPicPr>
          <p:nvPr/>
        </p:nvPicPr>
        <p:blipFill>
          <a:blip r:embed="rId3"/>
          <a:stretch>
            <a:fillRect/>
          </a:stretch>
        </p:blipFill>
        <p:spPr>
          <a:xfrm>
            <a:off x="748404" y="2476839"/>
            <a:ext cx="10789061" cy="2595509"/>
          </a:xfrm>
          <a:prstGeom prst="rect">
            <a:avLst/>
          </a:prstGeom>
        </p:spPr>
      </p:pic>
    </p:spTree>
    <p:custDataLst>
      <p:tags r:id="rId1"/>
    </p:custDataLst>
    <p:extLst>
      <p:ext uri="{BB962C8B-B14F-4D97-AF65-F5344CB8AC3E}">
        <p14:creationId xmlns:p14="http://schemas.microsoft.com/office/powerpoint/2010/main" val="1393562402"/>
      </p:ext>
    </p:extLst>
  </p:cSld>
  <p:clrMapOvr>
    <a:masterClrMapping/>
  </p:clrMapOvr>
  <mc:AlternateContent xmlns:mc="http://schemas.openxmlformats.org/markup-compatibility/2006" xmlns:p14="http://schemas.microsoft.com/office/powerpoint/2010/main">
    <mc:Choice Requires="p14">
      <p:transition p14:dur="250">
        <p:cut thruBlk="1"/>
      </p:transition>
    </mc:Choice>
    <mc:Fallback xmlns="">
      <p:transition>
        <p:cut thruBlk="1"/>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ASOS MASTER TEMPLATE 2021V02" val="VCttIs3E"/>
  <p:tag name="ARTICULATE_SLIDE_THUMBNAIL_REFRESH" val="1"/>
  <p:tag name="ARTICULATE_SLIDE_COUNT" val="5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SOS Master Template 2021v02">
  <a:themeElements>
    <a:clrScheme name="ASOS">
      <a:dk1>
        <a:srgbClr val="0E0F0F"/>
      </a:dk1>
      <a:lt1>
        <a:srgbClr val="FFFFFF"/>
      </a:lt1>
      <a:dk2>
        <a:srgbClr val="F5F5F2"/>
      </a:dk2>
      <a:lt2>
        <a:srgbClr val="FFFFFF"/>
      </a:lt2>
      <a:accent1>
        <a:srgbClr val="FF385C"/>
      </a:accent1>
      <a:accent2>
        <a:srgbClr val="26E066"/>
      </a:accent2>
      <a:accent3>
        <a:srgbClr val="9347FF"/>
      </a:accent3>
      <a:accent4>
        <a:srgbClr val="F799BA"/>
      </a:accent4>
      <a:accent5>
        <a:srgbClr val="CCFF00"/>
      </a:accent5>
      <a:accent6>
        <a:srgbClr val="9CF0E0"/>
      </a:accent6>
      <a:hlink>
        <a:srgbClr val="9347FF"/>
      </a:hlink>
      <a:folHlink>
        <a:srgbClr val="F799BA"/>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spcAft>
            <a:spcPts val="600"/>
          </a:spcAft>
          <a:buSzPct val="80000"/>
          <a:defRPr sz="1400" dirty="0" smtClean="0">
            <a:latin typeface="asos sans text Light" pitchFamily="2" charset="77"/>
          </a:defRPr>
        </a:defPPr>
      </a:lstStyle>
    </a:txDef>
  </a:objectDefaults>
  <a:extraClrSchemeLst/>
  <a:extLst>
    <a:ext uri="{05A4C25C-085E-4340-85A3-A5531E510DB2}">
      <thm15:themeFamily xmlns:thm15="http://schemas.microsoft.com/office/thememl/2012/main" name="ASOS Master PowerPoint Template Feb 2022 HOD" id="{75487C56-7DEF-4316-8EDA-8EB5BDB6F2C6}" vid="{9C76F16F-78CD-4787-B6C5-8E731FF66D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2235bd8-4088-4ccc-aa3a-26b80f87f6ff" xsi:nil="true"/>
    <lcf76f155ced4ddcb4097134ff3c332f xmlns="35a1d059-399e-41f5-ada9-cae9bccb0674">
      <Terms xmlns="http://schemas.microsoft.com/office/infopath/2007/PartnerControls"/>
    </lcf76f155ced4ddcb4097134ff3c332f>
    <SharedWithUsers xmlns="62235bd8-4088-4ccc-aa3a-26b80f87f6ff">
      <UserInfo>
        <DisplayName>Gary Beveridge</DisplayName>
        <AccountId>1164</AccountId>
        <AccountType/>
      </UserInfo>
      <UserInfo>
        <DisplayName>Hannah Adams</DisplayName>
        <AccountId>9</AccountId>
        <AccountType/>
      </UserInfo>
      <UserInfo>
        <DisplayName>Alice Jenkins</DisplayName>
        <AccountId>20</AccountId>
        <AccountType/>
      </UserInfo>
      <UserInfo>
        <DisplayName>Janice Muir</DisplayName>
        <AccountId>41</AccountId>
        <AccountType/>
      </UserInfo>
      <UserInfo>
        <DisplayName>Carlotta Ansell</DisplayName>
        <AccountId>1335</AccountId>
        <AccountType/>
      </UserInfo>
    </SharedWithUsers>
    <Thumbnail xmlns="35a1d059-399e-41f5-ada9-cae9bccb0674" xsi:nil="true"/>
    <GeneralDocumentType xmlns="7b597503-f9cf-4055-9818-1571504871c2">Accounts Payable</GeneralDocumentType>
    <SupplierType xmlns="584413cc-2abf-4900-90df-000398e8c615">All Suppliers</SupplierType>
    <_dlc_DocId xmlns="62235bd8-4088-4ccc-aa3a-26b80f87f6ff">ASOSSE-1471059298-235078</_dlc_DocId>
    <_dlc_DocIdUrl xmlns="62235bd8-4088-4ccc-aa3a-26b80f87f6ff">
      <Url>https://asos1.sharepoint.com/sites/supplier-extranet/_layouts/15/DocIdRedir.aspx?ID=ASOSSE-1471059298-235078</Url>
      <Description>ASOSSE-1471059298-235078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General Document" ma:contentTypeID="0x010100577E886F89063E4888E1A592BCF208FC0100E80B51BAD68B1642B01C2C48F7A467AE" ma:contentTypeVersion="25" ma:contentTypeDescription="General Documents" ma:contentTypeScope="" ma:versionID="5b76b26cc79c2f2295c4e6a3b2784c37">
  <xsd:schema xmlns:xsd="http://www.w3.org/2001/XMLSchema" xmlns:xs="http://www.w3.org/2001/XMLSchema" xmlns:p="http://schemas.microsoft.com/office/2006/metadata/properties" xmlns:ns1="7b597503-f9cf-4055-9818-1571504871c2" xmlns:ns2="584413cc-2abf-4900-90df-000398e8c615" xmlns:ns4="35a1d059-399e-41f5-ada9-cae9bccb0674" xmlns:ns5="62235bd8-4088-4ccc-aa3a-26b80f87f6ff" targetNamespace="http://schemas.microsoft.com/office/2006/metadata/properties" ma:root="true" ma:fieldsID="a044a3b6863606677d86d7eb7bb0d214" ns1:_="" ns2:_="" ns4:_="" ns5:_="">
    <xsd:import namespace="7b597503-f9cf-4055-9818-1571504871c2"/>
    <xsd:import namespace="584413cc-2abf-4900-90df-000398e8c615"/>
    <xsd:import namespace="35a1d059-399e-41f5-ada9-cae9bccb0674"/>
    <xsd:import namespace="62235bd8-4088-4ccc-aa3a-26b80f87f6ff"/>
    <xsd:element name="properties">
      <xsd:complexType>
        <xsd:sequence>
          <xsd:element name="documentManagement">
            <xsd:complexType>
              <xsd:all>
                <xsd:element ref="ns1:GeneralDocumentType"/>
                <xsd:element ref="ns2:SupplierType"/>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5:SharedWithUsers" minOccurs="0"/>
                <xsd:element ref="ns5:SharedWithDetails" minOccurs="0"/>
                <xsd:element ref="ns5:_dlc_DocId" minOccurs="0"/>
                <xsd:element ref="ns5:_dlc_DocIdUrl" minOccurs="0"/>
                <xsd:element ref="ns5:_dlc_DocIdPersistId" minOccurs="0"/>
                <xsd:element ref="ns4:MediaLengthInSeconds" minOccurs="0"/>
                <xsd:element ref="ns4:lcf76f155ced4ddcb4097134ff3c332f" minOccurs="0"/>
                <xsd:element ref="ns5:TaxCatchAll" minOccurs="0"/>
                <xsd:element ref="ns4:MediaServiceObjectDetectorVersions" minOccurs="0"/>
                <xsd:element ref="ns4:Thumbnail"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97503-f9cf-4055-9818-1571504871c2" elementFormDefault="qualified">
    <xsd:import namespace="http://schemas.microsoft.com/office/2006/documentManagement/types"/>
    <xsd:import namespace="http://schemas.microsoft.com/office/infopath/2007/PartnerControls"/>
    <xsd:element name="GeneralDocumentType" ma:index="0" ma:displayName="Document Type" ma:format="Dropdown" ma:indexed="true" ma:internalName="GeneralDocumentType">
      <xsd:simpleType>
        <xsd:restriction base="dms:Choice">
          <xsd:enumeration value="Accounts Payable"/>
          <xsd:enumeration value="Design"/>
          <xsd:enumeration value="Ethical Trade"/>
          <xsd:enumeration value="General"/>
          <xsd:enumeration value="Labelon"/>
          <xsd:enumeration value="Lighthouse"/>
          <xsd:enumeration value="Packaging and Labelling Guidelines"/>
          <xsd:enumeration value="Supply Chain"/>
          <xsd:enumeration value="Technical"/>
          <xsd:enumeration value="Training"/>
        </xsd:restriction>
      </xsd:simpleType>
    </xsd:element>
  </xsd:schema>
  <xsd:schema xmlns:xsd="http://www.w3.org/2001/XMLSchema" xmlns:xs="http://www.w3.org/2001/XMLSchema" xmlns:dms="http://schemas.microsoft.com/office/2006/documentManagement/types" xmlns:pc="http://schemas.microsoft.com/office/infopath/2007/PartnerControls" targetNamespace="584413cc-2abf-4900-90df-000398e8c615" elementFormDefault="qualified">
    <xsd:import namespace="http://schemas.microsoft.com/office/2006/documentManagement/types"/>
    <xsd:import namespace="http://schemas.microsoft.com/office/infopath/2007/PartnerControls"/>
    <xsd:element name="SupplierType" ma:index="1" ma:displayName="Supplier Type" ma:default="ASOS Design" ma:description="The type of suppliers this content is applicable to." ma:format="Dropdown" ma:internalName="SupplierType">
      <xsd:simpleType>
        <xsd:restriction base="dms:Choice">
          <xsd:enumeration value="ASOS Design"/>
          <xsd:enumeration value="Branded"/>
          <xsd:enumeration value="All Suppliers"/>
          <xsd:enumeration value="All Suppliers &amp; Carriers"/>
        </xsd:restriction>
      </xsd:simpleType>
    </xsd:element>
  </xsd:schema>
  <xsd:schema xmlns:xsd="http://www.w3.org/2001/XMLSchema" xmlns:xs="http://www.w3.org/2001/XMLSchema" xmlns:dms="http://schemas.microsoft.com/office/2006/documentManagement/types" xmlns:pc="http://schemas.microsoft.com/office/infopath/2007/PartnerControls" targetNamespace="35a1d059-399e-41f5-ada9-cae9bccb0674"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a095432e-e27e-49e1-b297-cce5a23cb03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Thumbnail" ma:index="29" nillable="true" ma:displayName="Thumbnail" ma:format="Dropdown" ma:internalName="Thumbnail">
      <xsd:simpleType>
        <xsd:restriction base="dms:Text">
          <xsd:maxLength value="255"/>
        </xsd:restriction>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235bd8-4088-4ccc-aa3a-26b80f87f6f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TaxCatchAll" ma:index="27" nillable="true" ma:displayName="Taxonomy Catch All Column" ma:hidden="true" ma:list="{a3949c7c-fd60-4c91-bab9-6292f452b270}" ma:internalName="TaxCatchAll" ma:showField="CatchAllData" ma:web="62235bd8-4088-4ccc-aa3a-26b80f87f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47A1324-CEA9-4E0F-A17E-43EB2D64F3DF}">
  <ds:schemaRefs>
    <ds:schemaRef ds:uri="http://schemas.microsoft.com/office/infopath/2007/PartnerControls"/>
    <ds:schemaRef ds:uri="http://purl.org/dc/elements/1.1/"/>
    <ds:schemaRef ds:uri="104a9f4d-194e-4969-ae3b-b487ee61f5a2"/>
    <ds:schemaRef ds:uri="http://www.w3.org/XML/1998/namespace"/>
    <ds:schemaRef ds:uri="http://schemas.microsoft.com/office/2006/documentManagement/types"/>
    <ds:schemaRef ds:uri="http://schemas.microsoft.com/office/2006/metadata/properties"/>
    <ds:schemaRef ds:uri="http://purl.org/dc/terms/"/>
    <ds:schemaRef ds:uri="http://schemas.openxmlformats.org/package/2006/metadata/core-properties"/>
    <ds:schemaRef ds:uri="f29b36fa-9bf8-4f46-96a6-c190ed45932c"/>
    <ds:schemaRef ds:uri="http://purl.org/dc/dcmitype/"/>
    <ds:schemaRef ds:uri="62235bd8-4088-4ccc-aa3a-26b80f87f6ff"/>
    <ds:schemaRef ds:uri="35a1d059-399e-41f5-ada9-cae9bccb0674"/>
    <ds:schemaRef ds:uri="7b597503-f9cf-4055-9818-1571504871c2"/>
    <ds:schemaRef ds:uri="584413cc-2abf-4900-90df-000398e8c615"/>
  </ds:schemaRefs>
</ds:datastoreItem>
</file>

<file path=customXml/itemProps2.xml><?xml version="1.0" encoding="utf-8"?>
<ds:datastoreItem xmlns:ds="http://schemas.openxmlformats.org/officeDocument/2006/customXml" ds:itemID="{01576FBE-FD38-4E4F-8AB7-965D556E12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597503-f9cf-4055-9818-1571504871c2"/>
    <ds:schemaRef ds:uri="584413cc-2abf-4900-90df-000398e8c615"/>
    <ds:schemaRef ds:uri="35a1d059-399e-41f5-ada9-cae9bccb0674"/>
    <ds:schemaRef ds:uri="62235bd8-4088-4ccc-aa3a-26b80f87f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D760F2-6805-4BAD-89FB-B2BED015F7AC}">
  <ds:schemaRefs>
    <ds:schemaRef ds:uri="http://schemas.microsoft.com/sharepoint/v3/contenttype/forms"/>
  </ds:schemaRefs>
</ds:datastoreItem>
</file>

<file path=customXml/itemProps4.xml><?xml version="1.0" encoding="utf-8"?>
<ds:datastoreItem xmlns:ds="http://schemas.openxmlformats.org/officeDocument/2006/customXml" ds:itemID="{C53BCE69-8F5B-4B12-B0E4-D6260F5260F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202</TotalTime>
  <Words>2126</Words>
  <Application>Microsoft Office PowerPoint</Application>
  <PresentationFormat>Widescreen</PresentationFormat>
  <Paragraphs>179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ASOS Master Template 2021v02</vt:lpstr>
      <vt:lpstr>ASOS Accounts Payable Stock Supplier Guide</vt:lpstr>
      <vt:lpstr>Contents</vt:lpstr>
      <vt:lpstr>Invoicing Requirements</vt:lpstr>
      <vt:lpstr>Invoicing Guidelines</vt:lpstr>
      <vt:lpstr>ASOS Tax Information  Applicable local taxes and tax rate must be quoted at a line level and total level on the invoice</vt:lpstr>
      <vt:lpstr>ASOS Tax Information Continued</vt:lpstr>
      <vt:lpstr>Invoice Rejections</vt:lpstr>
      <vt:lpstr>Example of an Invoice Template</vt:lpstr>
      <vt:lpstr>Supplier Statement</vt:lpstr>
      <vt:lpstr>ASOS Payment Process</vt:lpstr>
      <vt:lpstr>Accounts Payable Key Contacts</vt:lpstr>
      <vt:lpstr>FAQS</vt:lpstr>
      <vt:lpstr>FAQs</vt:lpstr>
      <vt:lpstr>FAQs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Adams</dc:creator>
  <cp:lastModifiedBy>Amy Dasantos</cp:lastModifiedBy>
  <cp:revision>102</cp:revision>
  <dcterms:created xsi:type="dcterms:W3CDTF">2022-03-30T07:00:09Z</dcterms:created>
  <dcterms:modified xsi:type="dcterms:W3CDTF">2025-03-31T07:56:12Z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aae2701-d386-483e-bca7-b4332176f258_Enabled">
    <vt:lpwstr>true</vt:lpwstr>
  </property>
  <property fmtid="{D5CDD505-2E9C-101B-9397-08002B2CF9AE}" pid="3" name="MSIP_Label_9aae2701-d386-483e-bca7-b4332176f258_SetDate">
    <vt:lpwstr>2022-03-30T07:00:09Z</vt:lpwstr>
  </property>
  <property fmtid="{D5CDD505-2E9C-101B-9397-08002B2CF9AE}" pid="4" name="MSIP_Label_9aae2701-d386-483e-bca7-b4332176f258_Method">
    <vt:lpwstr>Standard</vt:lpwstr>
  </property>
  <property fmtid="{D5CDD505-2E9C-101B-9397-08002B2CF9AE}" pid="5" name="MSIP_Label_9aae2701-d386-483e-bca7-b4332176f258_Name">
    <vt:lpwstr>General</vt:lpwstr>
  </property>
  <property fmtid="{D5CDD505-2E9C-101B-9397-08002B2CF9AE}" pid="6" name="MSIP_Label_9aae2701-d386-483e-bca7-b4332176f258_SiteId">
    <vt:lpwstr>4af8322c-80ee-4819-a9ce-863d5afbea1c</vt:lpwstr>
  </property>
  <property fmtid="{D5CDD505-2E9C-101B-9397-08002B2CF9AE}" pid="7" name="MSIP_Label_9aae2701-d386-483e-bca7-b4332176f258_ActionId">
    <vt:lpwstr>0982959a-9f8e-4dfc-9b34-be0e73b32ddb</vt:lpwstr>
  </property>
  <property fmtid="{D5CDD505-2E9C-101B-9397-08002B2CF9AE}" pid="8" name="MSIP_Label_9aae2701-d386-483e-bca7-b4332176f258_ContentBits">
    <vt:lpwstr>0</vt:lpwstr>
  </property>
  <property fmtid="{D5CDD505-2E9C-101B-9397-08002B2CF9AE}" pid="9" name="MediaServiceImageTags">
    <vt:lpwstr/>
  </property>
  <property fmtid="{D5CDD505-2E9C-101B-9397-08002B2CF9AE}" pid="10" name="ArticulateGUID">
    <vt:lpwstr>4926FBDA-7358-4160-90AA-A11CC954D651</vt:lpwstr>
  </property>
  <property fmtid="{D5CDD505-2E9C-101B-9397-08002B2CF9AE}" pid="11" name="ArticulatePath">
    <vt:lpwstr>https://asos1.sharepoint.com/sites/ASOSRetailAcademy/Shared Documents/1. Commercial Academy Team Folders/Mike/ASOS PowerPoint Template - March 2022</vt:lpwstr>
  </property>
  <property fmtid="{D5CDD505-2E9C-101B-9397-08002B2CF9AE}" pid="12" name="ContentTypeId">
    <vt:lpwstr>0x010100577E886F89063E4888E1A592BCF208FC0100E80B51BAD68B1642B01C2C48F7A467AE</vt:lpwstr>
  </property>
  <property fmtid="{D5CDD505-2E9C-101B-9397-08002B2CF9AE}" pid="13" name="_dlc_DocIdItemGuid">
    <vt:lpwstr>a0482b8f-b8f5-4e3a-b3e7-20e1eb90b58b</vt:lpwstr>
  </property>
</Properties>
</file>