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68" r:id="rId5"/>
  </p:sldMasterIdLst>
  <p:notesMasterIdLst>
    <p:notesMasterId r:id="rId9"/>
  </p:notesMasterIdLst>
  <p:handoutMasterIdLst>
    <p:handoutMasterId r:id="rId10"/>
  </p:handoutMasterIdLst>
  <p:sldIdLst>
    <p:sldId id="2144447492" r:id="rId6"/>
    <p:sldId id="2144447491" r:id="rId7"/>
    <p:sldId id="902" r:id="rId8"/>
  </p:sldIdLst>
  <p:sldSz cx="11522075" cy="6483350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Futura LT Condensed" pitchFamily="2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Futura LT Condensed" pitchFamily="2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Futura LT Condensed" pitchFamily="2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Futura LT Condensed" pitchFamily="2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Futura LT Condensed" pitchFamily="2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Futura LT Condensed" pitchFamily="2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Futura LT Condensed" pitchFamily="2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Futura LT Condensed" pitchFamily="2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Futura LT Condensed" pitchFamily="2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8">
          <p15:clr>
            <a:srgbClr val="A4A3A4"/>
          </p15:clr>
        </p15:guide>
        <p15:guide id="2" orient="horz" pos="3856">
          <p15:clr>
            <a:srgbClr val="A4A3A4"/>
          </p15:clr>
        </p15:guide>
        <p15:guide id="3" orient="horz" pos="2043">
          <p15:clr>
            <a:srgbClr val="A4A3A4"/>
          </p15:clr>
        </p15:guide>
        <p15:guide id="4" orient="horz" pos="2722">
          <p15:clr>
            <a:srgbClr val="A4A3A4"/>
          </p15:clr>
        </p15:guide>
        <p15:guide id="5" orient="horz" pos="3359">
          <p15:clr>
            <a:srgbClr val="A4A3A4"/>
          </p15:clr>
        </p15:guide>
        <p15:guide id="6" orient="horz" pos="452">
          <p15:clr>
            <a:srgbClr val="A4A3A4"/>
          </p15:clr>
        </p15:guide>
        <p15:guide id="7" orient="horz" pos="1112" userDrawn="1">
          <p15:clr>
            <a:srgbClr val="A4A3A4"/>
          </p15:clr>
        </p15:guide>
        <p15:guide id="8" pos="3626">
          <p15:clr>
            <a:srgbClr val="A4A3A4"/>
          </p15:clr>
        </p15:guide>
        <p15:guide id="9" pos="6811">
          <p15:clr>
            <a:srgbClr val="A4A3A4"/>
          </p15:clr>
        </p15:guide>
        <p15:guide id="10" pos="5216">
          <p15:clr>
            <a:srgbClr val="A4A3A4"/>
          </p15:clr>
        </p15:guide>
        <p15:guide id="11" pos="7028">
          <p15:clr>
            <a:srgbClr val="A4A3A4"/>
          </p15:clr>
        </p15:guide>
        <p15:guide id="13" pos="454">
          <p15:clr>
            <a:srgbClr val="A4A3A4"/>
          </p15:clr>
        </p15:guide>
        <p15:guide id="14" pos="20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ily Lowe" initials="E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B0F0"/>
    <a:srgbClr val="48DB81"/>
    <a:srgbClr val="252525"/>
    <a:srgbClr val="FA484B"/>
    <a:srgbClr val="F97280"/>
    <a:srgbClr val="6EF4A4"/>
    <a:srgbClr val="FF228D"/>
    <a:srgbClr val="F6BC25"/>
    <a:srgbClr val="F3EFEB"/>
    <a:srgbClr val="F1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828" y="114"/>
      </p:cViewPr>
      <p:guideLst>
        <p:guide orient="horz" pos="228"/>
        <p:guide orient="horz" pos="3856"/>
        <p:guide orient="horz" pos="2043"/>
        <p:guide orient="horz" pos="2722"/>
        <p:guide orient="horz" pos="3359"/>
        <p:guide orient="horz" pos="452"/>
        <p:guide orient="horz" pos="1112"/>
        <p:guide pos="3626"/>
        <p:guide pos="6811"/>
        <p:guide pos="5216"/>
        <p:guide pos="7028"/>
        <p:guide pos="454"/>
        <p:guide pos="20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B6C47B2-FE99-4873-88F8-A9818D82B8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659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2-02T18:15:20.173"/>
    </inkml:context>
    <inkml:brush xml:id="br0">
      <inkml:brushProperty name="width" value="0.5" units="cm"/>
      <inkml:brushProperty name="height" value="1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0,'0'5,"0"6,0 6,0 5,0 4,0 2,0 2,0-1,0-3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2-02T18:15:34.518"/>
    </inkml:context>
    <inkml:brush xml:id="br0">
      <inkml:brushProperty name="width" value="0.5" units="cm"/>
      <inkml:brushProperty name="height" value="1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839 830,'199'-12,"-73"1,95-2,183-8,734 20,-554 3,4890-3,-5095-14,-35 1,1082 13,-680 2,6311-1,-7055 1,0-1,0 0,-1 0,1 0,0-1,0 1,0 0,-1-1,1 1,0-1,2 0,-4 0,0 1,0 0,0-1,0 1,0 0,0-1,0 1,0 0,0 0,0-1,0 1,0 0,0-1,0 1,0 0,0 0,0-1,-1 1,1 0,0-1,0 1,0 0,0 0,-1-1,1 1,0 0,0 0,0 0,-1-1,1 1,0 0,0 0,-1 0,1 0,0 0,-1 0,1-1,-46-21,35 18,-209-74,194 70,-25-10,-65-33,70 29,-51-31,68 36,0 1,-1 1,-39-14,-45-2,-2 4,0 5,-2 6,0 4,-120 5,157 7,-313-7,-227-13,-5 21,225 1,-865-2,1007-15,23 0,-587 14,385 3,-4102-2,4489-2,-89-13,-48-23,-16-3,-397-9,372 39,-189-3,-120 15,470-4,-98-18,117 13,-51-5,-169-1,-1200 16,769-3,688 0,1 1,-1 1,1 0,-1 0,1 1,0 1,-21 6,-18 12,22-10,1 0,-45 28,27-7,1 2,-49 50,-71 88,155-162,-29 36,-45 70,-27 34,88-125,-3 5,-1-1,-49 40,56-53,1 1,-21 26,28-30,0-1,-1 0,0-1,0 0,-1 0,-1-2,-15 9,6-4,1 0,1 1,0 0,-27 29,-38 28,56-48,1 2,1 1,-42 52,19-20,46-54,1 1,0-1,0 1,1 0,-1 0,1 0,0 0,1 1,-2 6,3-11,1 0,-1 0,1 0,0 0,-1 0,1 0,0-1,0 1,0 0,1 0,-1 0,1 0,-1 0,1 0,-1 0,1 0,0 0,0-1,0 1,0 0,0-1,0 1,0 0,1-1,-1 0,1 1,-1-1,1 0,-1 0,1 0,0 0,-1 0,1 0,3 1,12 3,0 0,0-1,1-1,-1-1,26 0,93-6,-131 4,406-55,24-1,-283 49,182-14,463-13,-537 36,323-3,-322-12,47-1,877 12,-567 4,11326-2,-11870 4,-1 3,77 18,-75-11,74 5,1-7,156-7,-302-5,9 0,1 0,0 1,15 3,-29-4,1-1,-1 1,1 0,0 0,-1 0,1 1,-1-1,1 0,-1 0,1 0,0 0,-1 0,1 1,-1-1,1 0,-1 1,1-1,-1 0,1 1,-1-1,0 0,1 1,-1-1,1 1,-1-1,0 1,1-1,-1 1,0-1,0 1,0-1,1 1,-1-1,0 1,0 0,0-1,0 1,0-1,0 1,0 0,0-1,0 1,0-1,0 1,0-1,0 1,-1 0,1-1,0 1,0-1,-1 1,1-1,0 1,-1-1,1 1,0-1,-1 0,1 1,-1 0,-3 3,-1 0,1 0,-1 0,-8 5,-24 14,0-2,-2-2,-75 27,28-22,-149 21,-96-13,-104-13,39-4,38 11,-196 11,-961 2,-2853-41,4035-11,75 1,-184-2,-200-4,-1519 16,1087 4,-3922-2,4955 2,-61 11,-15 1,117-14,-10 0,0 1,1 0,-1 1,-10 3,18-5,1 0,-1 1,1-1,-1 1,1-1,0 1,-1 0,1-1,0 1,-1 0,1 0,0 0,0 0,0 0,0 0,0 0,0 1,0-1,0 0,1 0,-1 1,0-1,1 0,-1 1,1-1,-1 1,1-1,0 1,-1-1,1 1,0-1,0 1,0-1,0 1,1-1,-1 3,1-2,0 0,0 0,0 0,0 0,1 0,-1 0,0 0,1-1,-1 1,1 0,0-1,0 1,-1-1,1 0,0 1,0-1,4 1,42 16,-32-13,206 70,426 138,-19-75,-116-63,-267-42,322 36,631-5,-581-50,-16-1,2203-12,-1345-2,7128 1,-8563 1,0 2,0 1,0 1,0 1,35 13,-18-6,118 38,234 66,-297-93,0-5,112 8,-110-24,-84-4,-31-1,-25 2,0 1,1 1,-52 11,-123 36,84-18,-271 74,69-16,-515 93,574-139,-314 11,-156-36,-573-9,817-11,-905-15,201-38,-137-4,-720 21,857 36,449-26,142 0,-681 25,681 5,-2024-2,1909-23,407-8,-5-1,315 32,6 0,0 0,0 0,0-1,0 1,0-1,1 0,-1-1,0 1,1-1,-7-3,11 5,-1-1,0 0,1 1,-1-1,0 0,1 0,-1 0,1 1,0-1,-1 0,1 0,0 0,-1 0,1 0,0 0,0 0,0 0,0 0,0 0,0 1,0-1,0 0,0 0,0 0,0 0,1 0,-1 0,0 0,1 0,0-1,16-27,-15 26,13-16,2 0,0 1,1 1,1 1,24-17,-20 16,136-92,-134 92,50-25,-16 10,-38 20,-1 2,2 0,37-11,66-8,-87 21,243-36,-29 5,-111 5,-33 7,-72 22,0 1,1 1,59 4,-37 1,-38-2,0 0,0 2,0 1,35 9,-56-12,0 0,0 0,0 0,0 0,0-1,0 1,1 0,-1 0,0 0,0 0,0 0,0 0,0 0,0 0,0 0,0 0,1 0,-1 1,0-1,0 0,0 0,0 0,0 0,0 0,0 0,0 0,1 0,-1 0,0 0,0 0,0 0,0 0,0 0,0 1,0-1,0 0,0 0,0 0,0 0,0 0,0 0,0 0,0 0,0 1,0-1,0 0,0 0,0 0,0 0,0 0,0 0,0 0,0 1,0-1,0 0,0 0,0 0,0 0,0 0,0 0,0 0,0 0,0 1,-11 2,-17 0,2-2,-171 16,146-8,-99 20,119-22,0 3,-52 22,68-25,-5 2,1 0,1 1,-23 17,36-23,-1 0,1 1,1 0,-1 0,1 1,-1-1,1 1,1 0,-1 0,1 0,0 1,1-1,0 1,-3 7,4-6,-10 37,-7 80,17-111,1 0,0-1,1 1,1-1,0 1,0-1,1 1,1-1,1 0,8 18,6 1,28 38,1-1,-30-43,2-1,1-1,0-1,28 22,19 20,-63-59,1-2,0 1,0 0,1-1,-1 0,1-1,-1 1,1-1,1-1,-1 1,0-1,0 0,1-1,7 1,14 0,-1-1,42-4,-7 0,492 33,-484-23,939 42,4-48,-479-3,4232 2,-4504 14,-32 0,84 1,-58-3,506-7,-423-7,1604 2,-1435 37,-259 8,20 1,102-25,-1-24,-193 1,252 3,-4 25,-280-10,463 41,-222-26,353 9,-607-40,59-2,-164-1,32-7,-46 6,0 1,0 0,0 2,0-1,0 2,0 0,1 1,-1 0,22 5,-11 0,0-2,0 0,1-1,35-2,14 2,-71-3,0 0,1 1,-1-1,0 1,0 0,0 0,0 1,0-1,0 1,0 0,0 0,0 0,6 5,-7-3,0-1,-1 1,1 0,-1 0,1 0,-1 0,0 0,-1 0,1 1,-1-1,0 0,1 8,1 2,0 0,-1 0,0 0,-2 0,1 0,-2 0,0 0,-1 0,0 0,-1 0,0 0,-10 24,6-24,-1-1,0 1,0-1,-2-1,-12 14,-60 54,45-45,28-28,1 0,-1-1,0 0,-1 0,1-1,-1-1,0 0,-1 0,1-1,-1 0,-12 2,-17 0,-66 2,90-7,-617 3,321-6,-120 5,-429-4,618-4,-405-61,305-4,281 54,1-2,-79-38,100 41,-1 1,0 3,0 1,-1 2,-1 2,0 2,1 2,-53 2,4-3,1-3,-96-22,-106-10,24 31,-4 0,-582-8,668 16,-219-27,104 3,-647 16,566 11,-7355-3,7704 2,0 1,1 2,-50 13,46-8,0-3,-49 5,-68-13,-25 2,158 2,-29 7,32-6,-1 0,-21 1,11-2,-34 8,-18 2,53-8,1 0,-51 17,-20 5,69-20,0 1,-48 22,-21 7,67-28,0-2,-1 0,0-2,-48 2,72-7,0 0,0 0,0 1,0 0,0 0,0 0,1 1,-1 0,1 1,-1-1,1 1,0 1,0-1,-8 6,14-9,0 0,0 1,-1-1,1 0,0 0,0 0,0 0,0 1,-1-1,1 0,0 0,0 0,0 1,0-1,0 0,0 0,-1 1,1-1,0 0,0 0,0 1,0-1,0 0,0 0,0 1,0-1,0 0,0 0,0 1,0-1,0 0,1 0,-1 1,0-1,0 0,0 0,0 0,0 1,0-1,1 0,-1 0,0 1,15 5,21-1,126 0,-18-1,638 20,-307-14,1789 8,-1486-20,-407 25,202 13,4-34,-371-3,3225-1,-2391 2,-629 14,-62-1,954-11,-666-4,2141 2,-2741 2,0 0,67 15,74 30,-146-38,91 26,346 94,6-22,-150-53,2-23,-289-30,-24 1,-18 4,-25 8,19-10,-107 50,-119 57,3-2,180-88,-2-3,-83 16,57-21,-126 3,-81-17,179 0,-1162-4,1191 3,0-3,-83-17,-240-46,249 49,99 14,0-2,-84-23,-102-24,117 30,-224-45,205 36,33 6,53 15,0 2,-102-5,-812 16,390 0,-6821-1,7359-2,-56-10,-7 0,25 3,-105-24,35 4,65 18,-88 1,-87 11,83 1,-645-2,629-14,14 0,-507 13,327 3,-5-2,356 0,1 0,-1-1,1 0,-10-2,-1-4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2-02T18:15:34.981"/>
    </inkml:context>
    <inkml:brush xml:id="br0">
      <inkml:brushProperty name="width" value="0.5" units="cm"/>
      <inkml:brushProperty name="height" value="1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2-02T18:15:20.173"/>
    </inkml:context>
    <inkml:brush xml:id="br0">
      <inkml:brushProperty name="width" value="0.5" units="cm"/>
      <inkml:brushProperty name="height" value="1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0,'0'5,"0"6,0 6,0 5,0 4,0 2,0 2,0-1,0-3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2-02T18:15:34.518"/>
    </inkml:context>
    <inkml:brush xml:id="br0">
      <inkml:brushProperty name="width" value="0.5" units="cm"/>
      <inkml:brushProperty name="height" value="1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839 830,'199'-12,"-73"1,95-2,183-8,734 20,-554 3,4890-3,-5095-14,-35 1,1082 13,-680 2,6311-1,-7055 1,0-1,0 0,-1 0,1 0,0-1,0 1,0 0,-1-1,1 1,0-1,2 0,-4 0,0 1,0 0,0-1,0 1,0 0,0-1,0 1,0 0,0 0,0-1,0 1,0 0,0-1,0 1,0 0,0 0,0-1,-1 1,1 0,0-1,0 1,0 0,0 0,-1-1,1 1,0 0,0 0,0 0,-1-1,1 1,0 0,0 0,-1 0,1 0,0 0,-1 0,1-1,-46-21,35 18,-209-74,194 70,-25-10,-65-33,70 29,-51-31,68 36,0 1,-1 1,-39-14,-45-2,-2 4,0 5,-2 6,0 4,-120 5,157 7,-313-7,-227-13,-5 21,225 1,-865-2,1007-15,23 0,-587 14,385 3,-4102-2,4489-2,-89-13,-48-23,-16-3,-397-9,372 39,-189-3,-120 15,470-4,-98-18,117 13,-51-5,-169-1,-1200 16,769-3,688 0,1 1,-1 1,1 0,-1 0,1 1,0 1,-21 6,-18 12,22-10,1 0,-45 28,27-7,1 2,-49 50,-71 88,155-162,-29 36,-45 70,-27 34,88-125,-3 5,-1-1,-49 40,56-53,1 1,-21 26,28-30,0-1,-1 0,0-1,0 0,-1 0,-1-2,-15 9,6-4,1 0,1 1,0 0,-27 29,-38 28,56-48,1 2,1 1,-42 52,19-20,46-54,1 1,0-1,0 1,1 0,-1 0,1 0,0 0,1 1,-2 6,3-11,1 0,-1 0,1 0,0 0,-1 0,1 0,0-1,0 1,0 0,1 0,-1 0,1 0,-1 0,1 0,-1 0,1 0,0 0,0-1,0 1,0 0,0-1,0 1,0 0,1-1,-1 0,1 1,-1-1,1 0,-1 0,1 0,0 0,-1 0,1 0,3 1,12 3,0 0,0-1,1-1,-1-1,26 0,93-6,-131 4,406-55,24-1,-283 49,182-14,463-13,-537 36,323-3,-322-12,47-1,877 12,-567 4,11326-2,-11870 4,-1 3,77 18,-75-11,74 5,1-7,156-7,-302-5,9 0,1 0,0 1,15 3,-29-4,1-1,-1 1,1 0,0 0,-1 0,1 1,-1-1,1 0,-1 0,1 0,0 0,-1 0,1 1,-1-1,1 0,-1 1,1-1,-1 0,1 1,-1-1,0 0,1 1,-1-1,1 1,-1-1,0 1,1-1,-1 1,0-1,0 1,0-1,1 1,-1-1,0 1,0 0,0-1,0 1,0-1,0 1,0 0,0-1,0 1,0-1,0 1,0-1,0 1,-1 0,1-1,0 1,0-1,-1 1,1-1,0 1,-1-1,1 1,0-1,-1 0,1 1,-1 0,-3 3,-1 0,1 0,-1 0,-8 5,-24 14,0-2,-2-2,-75 27,28-22,-149 21,-96-13,-104-13,39-4,38 11,-196 11,-961 2,-2853-41,4035-11,75 1,-184-2,-200-4,-1519 16,1087 4,-3922-2,4955 2,-61 11,-15 1,117-14,-10 0,0 1,1 0,-1 1,-10 3,18-5,1 0,-1 1,1-1,-1 1,1-1,0 1,-1 0,1-1,0 1,-1 0,1 0,0 0,0 0,0 0,0 0,0 0,0 1,0-1,0 0,1 0,-1 1,0-1,1 0,-1 1,1-1,-1 1,1-1,0 1,-1-1,1 1,0-1,0 1,0-1,0 1,1-1,-1 3,1-2,0 0,0 0,0 0,0 0,1 0,-1 0,0 0,1-1,-1 1,1 0,0-1,0 1,-1-1,1 0,0 1,0-1,4 1,42 16,-32-13,206 70,426 138,-19-75,-116-63,-267-42,322 36,631-5,-581-50,-16-1,2203-12,-1345-2,7128 1,-8563 1,0 2,0 1,0 1,0 1,35 13,-18-6,118 38,234 66,-297-93,0-5,112 8,-110-24,-84-4,-31-1,-25 2,0 1,1 1,-52 11,-123 36,84-18,-271 74,69-16,-515 93,574-139,-314 11,-156-36,-573-9,817-11,-905-15,201-38,-137-4,-720 21,857 36,449-26,142 0,-681 25,681 5,-2024-2,1909-23,407-8,-5-1,315 32,6 0,0 0,0 0,0-1,0 1,0-1,1 0,-1-1,0 1,1-1,-7-3,11 5,-1-1,0 0,1 1,-1-1,0 0,1 0,-1 0,1 1,0-1,-1 0,1 0,0 0,-1 0,1 0,0 0,0 0,0 0,0 0,0 0,0 1,0-1,0 0,0 0,0 0,0 0,1 0,-1 0,0 0,1 0,0-1,16-27,-15 26,13-16,2 0,0 1,1 1,1 1,24-17,-20 16,136-92,-134 92,50-25,-16 10,-38 20,-1 2,2 0,37-11,66-8,-87 21,243-36,-29 5,-111 5,-33 7,-72 22,0 1,1 1,59 4,-37 1,-38-2,0 0,0 2,0 1,35 9,-56-12,0 0,0 0,0 0,0 0,0-1,0 1,1 0,-1 0,0 0,0 0,0 0,0 0,0 0,0 0,0 0,0 0,1 0,-1 1,0-1,0 0,0 0,0 0,0 0,0 0,0 0,0 0,1 0,-1 0,0 0,0 0,0 0,0 0,0 0,0 1,0-1,0 0,0 0,0 0,0 0,0 0,0 0,0 0,0 0,0 1,0-1,0 0,0 0,0 0,0 0,0 0,0 0,0 0,0 1,0-1,0 0,0 0,0 0,0 0,0 0,0 0,0 0,0 0,0 1,-11 2,-17 0,2-2,-171 16,146-8,-99 20,119-22,0 3,-52 22,68-25,-5 2,1 0,1 1,-23 17,36-23,-1 0,1 1,1 0,-1 0,1 1,-1-1,1 1,1 0,-1 0,1 0,0 1,1-1,0 1,-3 7,4-6,-10 37,-7 80,17-111,1 0,0-1,1 1,1-1,0 1,0-1,1 1,1-1,1 0,8 18,6 1,28 38,1-1,-30-43,2-1,1-1,0-1,28 22,19 20,-63-59,1-2,0 1,0 0,1-1,-1 0,1-1,-1 1,1-1,1-1,-1 1,0-1,0 0,1-1,7 1,14 0,-1-1,42-4,-7 0,492 33,-484-23,939 42,4-48,-479-3,4232 2,-4504 14,-32 0,84 1,-58-3,506-7,-423-7,1604 2,-1435 37,-259 8,20 1,102-25,-1-24,-193 1,252 3,-4 25,-280-10,463 41,-222-26,353 9,-607-40,59-2,-164-1,32-7,-46 6,0 1,0 0,0 2,0-1,0 2,0 0,1 1,-1 0,22 5,-11 0,0-2,0 0,1-1,35-2,14 2,-71-3,0 0,1 1,-1-1,0 1,0 0,0 0,0 1,0-1,0 1,0 0,0 0,0 0,6 5,-7-3,0-1,-1 1,1 0,-1 0,1 0,-1 0,0 0,-1 0,1 1,-1-1,0 0,1 8,1 2,0 0,-1 0,0 0,-2 0,1 0,-2 0,0 0,-1 0,0 0,-1 0,0 0,-10 24,6-24,-1-1,0 1,0-1,-2-1,-12 14,-60 54,45-45,28-28,1 0,-1-1,0 0,-1 0,1-1,-1-1,0 0,-1 0,1-1,-1 0,-12 2,-17 0,-66 2,90-7,-617 3,321-6,-120 5,-429-4,618-4,-405-61,305-4,281 54,1-2,-79-38,100 41,-1 1,0 3,0 1,-1 2,-1 2,0 2,1 2,-53 2,4-3,1-3,-96-22,-106-10,24 31,-4 0,-582-8,668 16,-219-27,104 3,-647 16,566 11,-7355-3,7704 2,0 1,1 2,-50 13,46-8,0-3,-49 5,-68-13,-25 2,158 2,-29 7,32-6,-1 0,-21 1,11-2,-34 8,-18 2,53-8,1 0,-51 17,-20 5,69-20,0 1,-48 22,-21 7,67-28,0-2,-1 0,0-2,-48 2,72-7,0 0,0 0,0 1,0 0,0 0,0 0,1 1,-1 0,1 1,-1-1,1 1,0 1,0-1,-8 6,14-9,0 0,0 1,-1-1,1 0,0 0,0 0,0 0,0 1,-1-1,1 0,0 0,0 0,0 1,0-1,0 0,0 0,-1 1,1-1,0 0,0 0,0 1,0-1,0 0,0 0,0 1,0-1,0 0,0 0,0 1,0-1,0 0,1 0,-1 1,0-1,0 0,0 0,0 0,0 1,0-1,1 0,-1 0,0 1,15 5,21-1,126 0,-18-1,638 20,-307-14,1789 8,-1486-20,-407 25,202 13,4-34,-371-3,3225-1,-2391 2,-629 14,-62-1,954-11,-666-4,2141 2,-2741 2,0 0,67 15,74 30,-146-38,91 26,346 94,6-22,-150-53,2-23,-289-30,-24 1,-18 4,-25 8,19-10,-107 50,-119 57,3-2,180-88,-2-3,-83 16,57-21,-126 3,-81-17,179 0,-1162-4,1191 3,0-3,-83-17,-240-46,249 49,99 14,0-2,-84-23,-102-24,117 30,-224-45,205 36,33 6,53 15,0 2,-102-5,-812 16,390 0,-6821-1,7359-2,-56-10,-7 0,25 3,-105-24,35 4,65 18,-88 1,-87 11,83 1,-645-2,629-14,14 0,-507 13,327 3,-5-2,356 0,1 0,-1-1,1 0,-10-2,-1-4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2-02T18:15:34.981"/>
    </inkml:context>
    <inkml:brush xml:id="br0">
      <inkml:brushProperty name="width" value="0.5" units="cm"/>
      <inkml:brushProperty name="height" value="1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4538"/>
            <a:ext cx="6613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646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2E26EFE-1DBB-4C4C-B83C-B21EB85B51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6815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1522075" cy="64654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62470" y="1984102"/>
            <a:ext cx="6376339" cy="249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49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209982" y="652528"/>
            <a:ext cx="5707810" cy="1145229"/>
          </a:xfrm>
        </p:spPr>
        <p:txBody>
          <a:bodyPr wrap="square" anchor="t">
            <a:noAutofit/>
          </a:bodyPr>
          <a:lstStyle>
            <a:lvl1pPr algn="r">
              <a:defRPr sz="415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9982" y="2010861"/>
            <a:ext cx="5707810" cy="419501"/>
          </a:xfrm>
        </p:spPr>
        <p:txBody>
          <a:bodyPr wrap="square" anchor="t">
            <a:noAutofit/>
          </a:bodyPr>
          <a:lstStyle>
            <a:lvl1pPr marL="0" indent="0" algn="r">
              <a:buNone/>
              <a:defRPr sz="1890" b="1" i="0" spc="284">
                <a:solidFill>
                  <a:schemeClr val="tx1"/>
                </a:solidFill>
                <a:latin typeface="Futura PT Heavy" charset="0"/>
                <a:ea typeface="Futura PT Heavy" charset="0"/>
                <a:cs typeface="Futura PT Heavy" charset="0"/>
              </a:defRPr>
            </a:lvl1pPr>
            <a:lvl2pPr marL="4321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19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299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399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499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59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69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79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5209982" y="2786936"/>
            <a:ext cx="5707810" cy="2629842"/>
          </a:xfrm>
        </p:spPr>
        <p:txBody>
          <a:bodyPr wrap="square">
            <a:noAutofit/>
          </a:bodyPr>
          <a:lstStyle>
            <a:lvl1pPr algn="r">
              <a:defRPr sz="1512"/>
            </a:lvl1pPr>
            <a:lvl2pPr marL="424598" indent="-213049" algn="r">
              <a:tabLst/>
              <a:defRPr sz="1323"/>
            </a:lvl2pPr>
            <a:lvl3pPr marL="636147" indent="-211549" algn="r">
              <a:tabLst/>
              <a:defRPr sz="1134"/>
            </a:lvl3pPr>
            <a:lvl4pPr marL="849196" indent="-213049" algn="r">
              <a:tabLst/>
              <a:defRPr sz="1040"/>
            </a:lvl4pPr>
            <a:lvl5pPr marL="1093753" indent="-244557" algn="r">
              <a:tabLst/>
              <a:defRPr sz="99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5295" y="6115707"/>
            <a:ext cx="522481" cy="15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201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4178">
          <p15:clr>
            <a:srgbClr val="FBAE40"/>
          </p15:clr>
        </p15:guide>
        <p15:guide id="4" orient="horz" pos="4065">
          <p15:clr>
            <a:srgbClr val="FBAE40"/>
          </p15:clr>
        </p15:guide>
        <p15:guide id="5" pos="574">
          <p15:clr>
            <a:srgbClr val="FBAE40"/>
          </p15:clr>
        </p15:guide>
        <p15:guide id="6" pos="746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896174" y="674607"/>
            <a:ext cx="5707810" cy="1145229"/>
          </a:xfrm>
        </p:spPr>
        <p:txBody>
          <a:bodyPr wrap="square" anchor="t">
            <a:noAutofit/>
          </a:bodyPr>
          <a:lstStyle>
            <a:lvl1pPr algn="ctr">
              <a:defRPr sz="415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896174" y="2032940"/>
            <a:ext cx="5707810" cy="419501"/>
          </a:xfrm>
        </p:spPr>
        <p:txBody>
          <a:bodyPr wrap="square" anchor="t">
            <a:noAutofit/>
          </a:bodyPr>
          <a:lstStyle>
            <a:lvl1pPr marL="0" indent="0" algn="ctr">
              <a:buNone/>
              <a:defRPr sz="1890" b="1" i="0" spc="284">
                <a:solidFill>
                  <a:schemeClr val="tx1"/>
                </a:solidFill>
                <a:latin typeface="Futura PT Heavy" charset="0"/>
                <a:ea typeface="Futura PT Heavy" charset="0"/>
                <a:cs typeface="Futura PT Heavy" charset="0"/>
              </a:defRPr>
            </a:lvl1pPr>
            <a:lvl2pPr marL="4321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19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299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399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499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59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69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79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2896174" y="2786936"/>
            <a:ext cx="5707810" cy="2651921"/>
          </a:xfrm>
        </p:spPr>
        <p:txBody>
          <a:bodyPr wrap="square">
            <a:noAutofit/>
          </a:bodyPr>
          <a:lstStyle>
            <a:lvl1pPr marL="0" indent="0" algn="ctr">
              <a:buNone/>
              <a:defRPr sz="1512"/>
            </a:lvl1pPr>
            <a:lvl2pPr marL="211549" indent="0" algn="ctr">
              <a:buNone/>
              <a:tabLst/>
              <a:defRPr sz="1323"/>
            </a:lvl2pPr>
            <a:lvl3pPr marL="424598" indent="0" algn="ctr">
              <a:buNone/>
              <a:tabLst/>
              <a:defRPr sz="1134"/>
            </a:lvl3pPr>
            <a:lvl4pPr marL="636147" indent="0" algn="ctr">
              <a:buNone/>
              <a:tabLst/>
              <a:defRPr sz="1040"/>
            </a:lvl4pPr>
            <a:lvl5pPr marL="849196" indent="0" algn="ctr">
              <a:buNone/>
              <a:tabLst/>
              <a:defRPr sz="992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5295" y="6115707"/>
            <a:ext cx="522481" cy="15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992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4178">
          <p15:clr>
            <a:srgbClr val="FBAE40"/>
          </p15:clr>
        </p15:guide>
        <p15:guide id="4" orient="horz" pos="4065">
          <p15:clr>
            <a:srgbClr val="FBAE40"/>
          </p15:clr>
        </p15:guide>
        <p15:guide id="5" pos="574">
          <p15:clr>
            <a:srgbClr val="FBAE40"/>
          </p15:clr>
        </p15:guide>
        <p15:guide id="6" pos="746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9536575" y="0"/>
            <a:ext cx="1985501" cy="17752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23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743035" y="471244"/>
            <a:ext cx="5433979" cy="55018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4281" y="547936"/>
            <a:ext cx="4616659" cy="911703"/>
          </a:xfrm>
        </p:spPr>
        <p:txBody>
          <a:bodyPr wrap="square" anchor="t">
            <a:noAutofit/>
          </a:bodyPr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4281" y="1565453"/>
            <a:ext cx="4616659" cy="419501"/>
          </a:xfrm>
        </p:spPr>
        <p:txBody>
          <a:bodyPr wrap="square" anchor="t">
            <a:noAutofit/>
          </a:bodyPr>
          <a:lstStyle>
            <a:lvl1pPr marL="0" indent="0">
              <a:buNone/>
              <a:defRPr sz="1512" b="1" i="0" spc="284">
                <a:solidFill>
                  <a:schemeClr val="tx1"/>
                </a:solidFill>
                <a:latin typeface="Futura PT Heavy" charset="0"/>
                <a:ea typeface="Futura PT Heavy" charset="0"/>
                <a:cs typeface="Futura PT Heavy" charset="0"/>
              </a:defRPr>
            </a:lvl1pPr>
            <a:lvl2pPr marL="4321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19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299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399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499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59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69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79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604281" y="2319448"/>
            <a:ext cx="4616659" cy="2651921"/>
          </a:xfrm>
        </p:spPr>
        <p:txBody>
          <a:bodyPr wrap="square">
            <a:noAutofit/>
          </a:bodyPr>
          <a:lstStyle>
            <a:lvl1pPr>
              <a:defRPr sz="1512"/>
            </a:lvl1pPr>
            <a:lvl2pPr marL="424598" indent="-213049">
              <a:tabLst/>
              <a:defRPr sz="1323"/>
            </a:lvl2pPr>
            <a:lvl3pPr marL="636147" indent="-211549">
              <a:tabLst/>
              <a:defRPr sz="1134"/>
            </a:lvl3pPr>
            <a:lvl4pPr marL="849196" indent="-213049">
              <a:tabLst/>
              <a:defRPr sz="1040"/>
            </a:lvl4pPr>
            <a:lvl5pPr marL="1093753" indent="-244557">
              <a:tabLst/>
              <a:defRPr sz="99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5295" y="6115707"/>
            <a:ext cx="522481" cy="15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28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04281" y="549104"/>
            <a:ext cx="9309941" cy="598939"/>
          </a:xfrm>
        </p:spPr>
        <p:txBody>
          <a:bodyPr wrap="square" anchor="t">
            <a:noAutofit/>
          </a:bodyPr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1"/>
          </p:nvPr>
        </p:nvSpPr>
        <p:spPr>
          <a:xfrm>
            <a:off x="604282" y="1539795"/>
            <a:ext cx="10269677" cy="4600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5295" y="6115707"/>
            <a:ext cx="522481" cy="151424"/>
          </a:xfrm>
          <a:prstGeom prst="rect">
            <a:avLst/>
          </a:prstGeom>
        </p:spPr>
      </p:pic>
      <p:pic>
        <p:nvPicPr>
          <p:cNvPr id="6" name="Picture 2" descr="C:\Users\marianna.gorskaya\AppData\Local\Microsoft\Windows\Temporary Internet Files\Content.Outlook\RM28FUSM\Finance logo.png">
            <a:extLst>
              <a:ext uri="{FF2B5EF4-FFF2-40B4-BE49-F238E27FC236}">
                <a16:creationId xmlns:a16="http://schemas.microsoft.com/office/drawing/2014/main" id="{04CFB081-0595-4B2D-9CC8-7D0400570A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83" y="5993176"/>
            <a:ext cx="1085004" cy="32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887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04282" y="547937"/>
            <a:ext cx="9431757" cy="598939"/>
          </a:xfrm>
        </p:spPr>
        <p:txBody>
          <a:bodyPr wrap="square" anchor="t">
            <a:noAutofit/>
          </a:bodyPr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1"/>
          </p:nvPr>
        </p:nvSpPr>
        <p:spPr>
          <a:xfrm>
            <a:off x="604282" y="1536794"/>
            <a:ext cx="4881227" cy="44362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2"/>
          </p:nvPr>
        </p:nvSpPr>
        <p:spPr>
          <a:xfrm>
            <a:off x="5992732" y="1536795"/>
            <a:ext cx="4881227" cy="44362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5295" y="6115707"/>
            <a:ext cx="522481" cy="1514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43" y="6026186"/>
            <a:ext cx="1179722" cy="33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58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04281" y="547937"/>
            <a:ext cx="9294228" cy="636033"/>
          </a:xfrm>
        </p:spPr>
        <p:txBody>
          <a:bodyPr wrap="square" anchor="t">
            <a:noAutofit/>
          </a:bodyPr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1"/>
          </p:nvPr>
        </p:nvSpPr>
        <p:spPr>
          <a:xfrm>
            <a:off x="604281" y="1559763"/>
            <a:ext cx="5012730" cy="18922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quarter" idx="12"/>
          </p:nvPr>
        </p:nvSpPr>
        <p:spPr>
          <a:xfrm>
            <a:off x="5861228" y="1559763"/>
            <a:ext cx="5012730" cy="1892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3"/>
          </p:nvPr>
        </p:nvSpPr>
        <p:spPr>
          <a:xfrm>
            <a:off x="604281" y="3720881"/>
            <a:ext cx="5012730" cy="18922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quarter" idx="14"/>
          </p:nvPr>
        </p:nvSpPr>
        <p:spPr>
          <a:xfrm>
            <a:off x="5861228" y="3720880"/>
            <a:ext cx="5012730" cy="1892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5295" y="6115707"/>
            <a:ext cx="522481" cy="1514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43" y="6026186"/>
            <a:ext cx="1179722" cy="33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759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11522075" cy="6483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23"/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604283" y="674607"/>
            <a:ext cx="5707810" cy="1145229"/>
          </a:xfrm>
        </p:spPr>
        <p:txBody>
          <a:bodyPr wrap="square" anchor="t">
            <a:noAutofit/>
          </a:bodyPr>
          <a:lstStyle>
            <a:lvl1pPr>
              <a:defRPr sz="4158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4283" y="2032940"/>
            <a:ext cx="5707810" cy="419501"/>
          </a:xfrm>
        </p:spPr>
        <p:txBody>
          <a:bodyPr wrap="square" anchor="t">
            <a:noAutofit/>
          </a:bodyPr>
          <a:lstStyle>
            <a:lvl1pPr marL="0" indent="0">
              <a:buNone/>
              <a:defRPr sz="1890" b="1" i="0" spc="284">
                <a:solidFill>
                  <a:schemeClr val="bg1"/>
                </a:solidFill>
                <a:latin typeface="Futura PT Heavy" charset="0"/>
                <a:ea typeface="Futura PT Heavy" charset="0"/>
                <a:cs typeface="Futura PT Heavy" charset="0"/>
              </a:defRPr>
            </a:lvl1pPr>
            <a:lvl2pPr marL="4321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19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299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399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499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59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69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79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5294" y="6115707"/>
            <a:ext cx="522482" cy="151425"/>
          </a:xfrm>
          <a:prstGeom prst="rect">
            <a:avLst/>
          </a:prstGeom>
        </p:spPr>
      </p:pic>
      <p:pic>
        <p:nvPicPr>
          <p:cNvPr id="7" name="Picture 2" descr="C:\Users\marianna.gorskaya\AppData\Local\Microsoft\Windows\Temporary Internet Files\Content.Outlook\RM28FUSM\Finance logo.png">
            <a:extLst>
              <a:ext uri="{FF2B5EF4-FFF2-40B4-BE49-F238E27FC236}">
                <a16:creationId xmlns:a16="http://schemas.microsoft.com/office/drawing/2014/main" id="{44183E23-F7E5-4D84-AD61-450E4DEF13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83" y="5993176"/>
            <a:ext cx="1085004" cy="32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446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4178">
          <p15:clr>
            <a:srgbClr val="FBAE40"/>
          </p15:clr>
        </p15:guide>
        <p15:guide id="4" orient="horz" pos="4065">
          <p15:clr>
            <a:srgbClr val="FBAE40"/>
          </p15:clr>
        </p15:guide>
        <p15:guide id="5" pos="574">
          <p15:clr>
            <a:srgbClr val="FBAE40"/>
          </p15:clr>
        </p15:guide>
        <p15:guide id="6" pos="746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content  and image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6795363" cy="6483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23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795364" y="0"/>
            <a:ext cx="4726712" cy="648335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04283" y="674607"/>
            <a:ext cx="5707810" cy="1145229"/>
          </a:xfrm>
        </p:spPr>
        <p:txBody>
          <a:bodyPr wrap="square" anchor="t">
            <a:noAutofit/>
          </a:bodyPr>
          <a:lstStyle>
            <a:lvl1pPr>
              <a:defRPr sz="4158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4283" y="2032940"/>
            <a:ext cx="5707810" cy="419501"/>
          </a:xfrm>
        </p:spPr>
        <p:txBody>
          <a:bodyPr wrap="square" anchor="t">
            <a:noAutofit/>
          </a:bodyPr>
          <a:lstStyle>
            <a:lvl1pPr marL="0" indent="0">
              <a:buNone/>
              <a:defRPr sz="1890" b="1" i="0" spc="284">
                <a:solidFill>
                  <a:schemeClr val="bg1"/>
                </a:solidFill>
                <a:latin typeface="Futura PT Heavy" charset="0"/>
                <a:ea typeface="Futura PT Heavy" charset="0"/>
                <a:cs typeface="Futura PT Heavy" charset="0"/>
              </a:defRPr>
            </a:lvl1pPr>
            <a:lvl2pPr marL="4321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19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299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399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499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59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69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79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604283" y="2786936"/>
            <a:ext cx="5707810" cy="2651921"/>
          </a:xfrm>
        </p:spPr>
        <p:txBody>
          <a:bodyPr wrap="square">
            <a:noAutofit/>
          </a:bodyPr>
          <a:lstStyle>
            <a:lvl1pPr>
              <a:defRPr sz="1512">
                <a:solidFill>
                  <a:schemeClr val="bg1"/>
                </a:solidFill>
              </a:defRPr>
            </a:lvl1pPr>
            <a:lvl2pPr marL="424598" indent="-213049">
              <a:tabLst/>
              <a:defRPr sz="1323">
                <a:solidFill>
                  <a:schemeClr val="bg1"/>
                </a:solidFill>
              </a:defRPr>
            </a:lvl2pPr>
            <a:lvl3pPr marL="636147" indent="-211549">
              <a:tabLst/>
              <a:defRPr sz="1134">
                <a:solidFill>
                  <a:schemeClr val="bg1"/>
                </a:solidFill>
              </a:defRPr>
            </a:lvl3pPr>
            <a:lvl4pPr marL="849196" indent="-213049">
              <a:tabLst/>
              <a:defRPr sz="1040">
                <a:solidFill>
                  <a:schemeClr val="bg1"/>
                </a:solidFill>
              </a:defRPr>
            </a:lvl4pPr>
            <a:lvl5pPr marL="1093753" indent="-244557">
              <a:tabLst/>
              <a:defRPr sz="992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5294" y="6115707"/>
            <a:ext cx="522482" cy="15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595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4178">
          <p15:clr>
            <a:srgbClr val="FBAE40"/>
          </p15:clr>
        </p15:guide>
        <p15:guide id="4" orient="horz" pos="4065">
          <p15:clr>
            <a:srgbClr val="FBAE40"/>
          </p15:clr>
        </p15:guide>
        <p15:guide id="5" pos="574">
          <p15:clr>
            <a:srgbClr val="FBAE40"/>
          </p15:clr>
        </p15:guide>
        <p15:guide id="6" pos="746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1522075" cy="6483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23"/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604283" y="674607"/>
            <a:ext cx="5707810" cy="1145229"/>
          </a:xfrm>
        </p:spPr>
        <p:txBody>
          <a:bodyPr wrap="square" anchor="t">
            <a:noAutofit/>
          </a:bodyPr>
          <a:lstStyle>
            <a:lvl1pPr>
              <a:defRPr sz="4158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4283" y="2032940"/>
            <a:ext cx="5707810" cy="419501"/>
          </a:xfrm>
        </p:spPr>
        <p:txBody>
          <a:bodyPr wrap="square" anchor="t">
            <a:noAutofit/>
          </a:bodyPr>
          <a:lstStyle>
            <a:lvl1pPr marL="0" indent="0">
              <a:buNone/>
              <a:defRPr sz="1890" b="1" i="0" spc="284">
                <a:solidFill>
                  <a:schemeClr val="bg1"/>
                </a:solidFill>
                <a:latin typeface="Futura PT Heavy" charset="0"/>
                <a:ea typeface="Futura PT Heavy" charset="0"/>
                <a:cs typeface="Futura PT Heavy" charset="0"/>
              </a:defRPr>
            </a:lvl1pPr>
            <a:lvl2pPr marL="4321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19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299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399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499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59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69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79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604283" y="2786936"/>
            <a:ext cx="5707810" cy="2651921"/>
          </a:xfrm>
        </p:spPr>
        <p:txBody>
          <a:bodyPr wrap="square">
            <a:noAutofit/>
          </a:bodyPr>
          <a:lstStyle>
            <a:lvl1pPr>
              <a:defRPr sz="1512">
                <a:solidFill>
                  <a:schemeClr val="bg1"/>
                </a:solidFill>
              </a:defRPr>
            </a:lvl1pPr>
            <a:lvl2pPr marL="424598" indent="-213049">
              <a:tabLst/>
              <a:defRPr sz="1323">
                <a:solidFill>
                  <a:schemeClr val="bg1"/>
                </a:solidFill>
              </a:defRPr>
            </a:lvl2pPr>
            <a:lvl3pPr marL="636147" indent="-211549">
              <a:tabLst/>
              <a:defRPr sz="1134">
                <a:solidFill>
                  <a:schemeClr val="bg1"/>
                </a:solidFill>
              </a:defRPr>
            </a:lvl3pPr>
            <a:lvl4pPr marL="849196" indent="-213049">
              <a:tabLst/>
              <a:defRPr sz="1040">
                <a:solidFill>
                  <a:schemeClr val="bg1"/>
                </a:solidFill>
              </a:defRPr>
            </a:lvl4pPr>
            <a:lvl5pPr marL="1093753" indent="-244557">
              <a:tabLst/>
              <a:defRPr sz="992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5294" y="6115707"/>
            <a:ext cx="522482" cy="151425"/>
          </a:xfrm>
          <a:prstGeom prst="rect">
            <a:avLst/>
          </a:prstGeom>
        </p:spPr>
      </p:pic>
      <p:pic>
        <p:nvPicPr>
          <p:cNvPr id="8" name="Picture 2" descr="C:\Users\marianna.gorskaya\AppData\Local\Microsoft\Windows\Temporary Internet Files\Content.Outlook\RM28FUSM\Finance logo.png">
            <a:extLst>
              <a:ext uri="{FF2B5EF4-FFF2-40B4-BE49-F238E27FC236}">
                <a16:creationId xmlns:a16="http://schemas.microsoft.com/office/drawing/2014/main" id="{632C8E4D-7EB7-4C5A-A006-DE61A8792E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83" y="5993176"/>
            <a:ext cx="1085004" cy="32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961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4178">
          <p15:clr>
            <a:srgbClr val="FBAE40"/>
          </p15:clr>
        </p15:guide>
        <p15:guide id="4" orient="horz" pos="4065">
          <p15:clr>
            <a:srgbClr val="FBAE40"/>
          </p15:clr>
        </p15:guide>
        <p15:guide id="5" pos="574">
          <p15:clr>
            <a:srgbClr val="FBAE40"/>
          </p15:clr>
        </p15:guide>
        <p15:guide id="6" pos="746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11522075" cy="6483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23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5209982" y="652528"/>
            <a:ext cx="5707810" cy="1145229"/>
          </a:xfrm>
        </p:spPr>
        <p:txBody>
          <a:bodyPr wrap="square" anchor="t">
            <a:noAutofit/>
          </a:bodyPr>
          <a:lstStyle>
            <a:lvl1pPr algn="r">
              <a:defRPr sz="4158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9982" y="2010861"/>
            <a:ext cx="5707810" cy="419501"/>
          </a:xfrm>
        </p:spPr>
        <p:txBody>
          <a:bodyPr wrap="square" anchor="t">
            <a:noAutofit/>
          </a:bodyPr>
          <a:lstStyle>
            <a:lvl1pPr marL="0" indent="0" algn="r">
              <a:buNone/>
              <a:defRPr sz="1890" b="1" i="0" spc="284">
                <a:solidFill>
                  <a:schemeClr val="bg1"/>
                </a:solidFill>
                <a:latin typeface="Futura PT Heavy" charset="0"/>
                <a:ea typeface="Futura PT Heavy" charset="0"/>
                <a:cs typeface="Futura PT Heavy" charset="0"/>
              </a:defRPr>
            </a:lvl1pPr>
            <a:lvl2pPr marL="4321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19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299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399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499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59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69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79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5209982" y="2786936"/>
            <a:ext cx="5707810" cy="2629842"/>
          </a:xfrm>
        </p:spPr>
        <p:txBody>
          <a:bodyPr wrap="square">
            <a:noAutofit/>
          </a:bodyPr>
          <a:lstStyle>
            <a:lvl1pPr algn="r">
              <a:defRPr sz="1512">
                <a:solidFill>
                  <a:schemeClr val="bg1"/>
                </a:solidFill>
              </a:defRPr>
            </a:lvl1pPr>
            <a:lvl2pPr marL="424598" indent="-213049" algn="r">
              <a:tabLst/>
              <a:defRPr sz="1323">
                <a:solidFill>
                  <a:schemeClr val="bg1"/>
                </a:solidFill>
              </a:defRPr>
            </a:lvl2pPr>
            <a:lvl3pPr marL="636147" indent="-211549" algn="r">
              <a:tabLst/>
              <a:defRPr sz="1134">
                <a:solidFill>
                  <a:schemeClr val="bg1"/>
                </a:solidFill>
              </a:defRPr>
            </a:lvl3pPr>
            <a:lvl4pPr marL="849196" indent="-213049" algn="r">
              <a:tabLst/>
              <a:defRPr sz="1040">
                <a:solidFill>
                  <a:schemeClr val="bg1"/>
                </a:solidFill>
              </a:defRPr>
            </a:lvl4pPr>
            <a:lvl5pPr marL="1093753" indent="-244557" algn="r">
              <a:tabLst/>
              <a:defRPr sz="992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5294" y="6115707"/>
            <a:ext cx="522482" cy="151425"/>
          </a:xfrm>
          <a:prstGeom prst="rect">
            <a:avLst/>
          </a:prstGeom>
        </p:spPr>
      </p:pic>
      <p:pic>
        <p:nvPicPr>
          <p:cNvPr id="8" name="Picture 2" descr="C:\Users\marianna.gorskaya\AppData\Local\Microsoft\Windows\Temporary Internet Files\Content.Outlook\RM28FUSM\Finance logo.png">
            <a:extLst>
              <a:ext uri="{FF2B5EF4-FFF2-40B4-BE49-F238E27FC236}">
                <a16:creationId xmlns:a16="http://schemas.microsoft.com/office/drawing/2014/main" id="{B1219D74-CD40-4E88-93F5-7AC3E456C8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83" y="5993176"/>
            <a:ext cx="1085004" cy="32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559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4178">
          <p15:clr>
            <a:srgbClr val="FBAE40"/>
          </p15:clr>
        </p15:guide>
        <p15:guide id="4" orient="horz" pos="4065">
          <p15:clr>
            <a:srgbClr val="FBAE40"/>
          </p15:clr>
        </p15:guide>
        <p15:guide id="5" pos="574">
          <p15:clr>
            <a:srgbClr val="FBAE40"/>
          </p15:clr>
        </p15:guide>
        <p15:guide id="6" pos="746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522075" cy="648335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5295" y="6115707"/>
            <a:ext cx="522481" cy="15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4043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11522075" cy="6483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23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2896174" y="674607"/>
            <a:ext cx="5707810" cy="1145229"/>
          </a:xfrm>
        </p:spPr>
        <p:txBody>
          <a:bodyPr wrap="square" anchor="t">
            <a:noAutofit/>
          </a:bodyPr>
          <a:lstStyle>
            <a:lvl1pPr algn="ctr">
              <a:defRPr sz="4158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896174" y="2032940"/>
            <a:ext cx="5707810" cy="419501"/>
          </a:xfrm>
        </p:spPr>
        <p:txBody>
          <a:bodyPr wrap="square" anchor="t">
            <a:noAutofit/>
          </a:bodyPr>
          <a:lstStyle>
            <a:lvl1pPr marL="0" indent="0" algn="ctr">
              <a:buNone/>
              <a:defRPr sz="1890" b="1" i="0" spc="284">
                <a:solidFill>
                  <a:schemeClr val="bg1"/>
                </a:solidFill>
                <a:latin typeface="Futura PT Heavy" charset="0"/>
                <a:ea typeface="Futura PT Heavy" charset="0"/>
                <a:cs typeface="Futura PT Heavy" charset="0"/>
              </a:defRPr>
            </a:lvl1pPr>
            <a:lvl2pPr marL="4321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19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299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399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499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59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69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79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2896174" y="2786936"/>
            <a:ext cx="5707810" cy="2651921"/>
          </a:xfrm>
        </p:spPr>
        <p:txBody>
          <a:bodyPr wrap="square">
            <a:noAutofit/>
          </a:bodyPr>
          <a:lstStyle>
            <a:lvl1pPr marL="0" indent="0" algn="ctr">
              <a:buNone/>
              <a:defRPr sz="1512">
                <a:solidFill>
                  <a:schemeClr val="bg1"/>
                </a:solidFill>
              </a:defRPr>
            </a:lvl1pPr>
            <a:lvl2pPr marL="211549" indent="0" algn="ctr">
              <a:buNone/>
              <a:tabLst/>
              <a:defRPr sz="1323"/>
            </a:lvl2pPr>
            <a:lvl3pPr marL="424598" indent="0" algn="ctr">
              <a:buNone/>
              <a:tabLst/>
              <a:defRPr sz="1134"/>
            </a:lvl3pPr>
            <a:lvl4pPr marL="636147" indent="0" algn="ctr">
              <a:buNone/>
              <a:tabLst/>
              <a:defRPr sz="1040"/>
            </a:lvl4pPr>
            <a:lvl5pPr marL="849196" indent="0" algn="ctr">
              <a:buNone/>
              <a:tabLst/>
              <a:defRPr sz="992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5294" y="6115707"/>
            <a:ext cx="522482" cy="151425"/>
          </a:xfrm>
          <a:prstGeom prst="rect">
            <a:avLst/>
          </a:prstGeom>
        </p:spPr>
      </p:pic>
      <p:pic>
        <p:nvPicPr>
          <p:cNvPr id="8" name="Picture 2" descr="C:\Users\marianna.gorskaya\AppData\Local\Microsoft\Windows\Temporary Internet Files\Content.Outlook\RM28FUSM\Finance logo.png">
            <a:extLst>
              <a:ext uri="{FF2B5EF4-FFF2-40B4-BE49-F238E27FC236}">
                <a16:creationId xmlns:a16="http://schemas.microsoft.com/office/drawing/2014/main" id="{DAC0C971-9691-401B-9FDE-F484FF6B0F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83" y="5993176"/>
            <a:ext cx="1085004" cy="32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454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4178">
          <p15:clr>
            <a:srgbClr val="FBAE40"/>
          </p15:clr>
        </p15:guide>
        <p15:guide id="4" orient="horz" pos="4065">
          <p15:clr>
            <a:srgbClr val="FBAE40"/>
          </p15:clr>
        </p15:guide>
        <p15:guide id="5" pos="574">
          <p15:clr>
            <a:srgbClr val="FBAE40"/>
          </p15:clr>
        </p15:guide>
        <p15:guide id="6" pos="746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ianna.gorskaya\AppData\Local\Microsoft\Windows\Temporary Internet Files\Content.Outlook\RM28FUSM\Finance logo.png">
            <a:extLst>
              <a:ext uri="{FF2B5EF4-FFF2-40B4-BE49-F238E27FC236}">
                <a16:creationId xmlns:a16="http://schemas.microsoft.com/office/drawing/2014/main" id="{0BBDE249-EBB2-436B-8110-42C5D57133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83" y="5993176"/>
            <a:ext cx="1085004" cy="32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969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5171AE2-5B53-DC47-9A9E-3989CE6972A7}"/>
              </a:ext>
            </a:extLst>
          </p:cNvPr>
          <p:cNvSpPr/>
          <p:nvPr/>
        </p:nvSpPr>
        <p:spPr>
          <a:xfrm>
            <a:off x="0" y="0"/>
            <a:ext cx="11522075" cy="6483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23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7E4804F-978B-D942-B0B2-42756D8EB4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93565"/>
          <a:stretch/>
        </p:blipFill>
        <p:spPr>
          <a:xfrm>
            <a:off x="0" y="0"/>
            <a:ext cx="11522075" cy="4172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54971D-B3AE-6C48-986F-DCBE80240BD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480833" y="2276376"/>
            <a:ext cx="6593415" cy="193059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4FBF516-8150-D846-8197-53A064F6E2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93565"/>
          <a:stretch/>
        </p:blipFill>
        <p:spPr>
          <a:xfrm rot="10800000">
            <a:off x="0" y="6066134"/>
            <a:ext cx="11522075" cy="41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4123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5171AE2-5B53-DC47-9A9E-3989CE6972A7}"/>
              </a:ext>
            </a:extLst>
          </p:cNvPr>
          <p:cNvSpPr/>
          <p:nvPr/>
        </p:nvSpPr>
        <p:spPr>
          <a:xfrm>
            <a:off x="0" y="0"/>
            <a:ext cx="11522075" cy="6483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23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7E4804F-978B-D942-B0B2-42756D8EB4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93565"/>
          <a:stretch/>
        </p:blipFill>
        <p:spPr>
          <a:xfrm>
            <a:off x="0" y="0"/>
            <a:ext cx="11522075" cy="4172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54971D-B3AE-6C48-986F-DCBE80240BD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480833" y="2276376"/>
            <a:ext cx="6593415" cy="193059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4FBF516-8150-D846-8197-53A064F6E2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93565"/>
          <a:stretch/>
        </p:blipFill>
        <p:spPr>
          <a:xfrm rot="10800000">
            <a:off x="0" y="6066134"/>
            <a:ext cx="11522075" cy="41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412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522075" cy="648335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092378" y="2204731"/>
            <a:ext cx="7337321" cy="1555145"/>
          </a:xfrm>
        </p:spPr>
        <p:txBody>
          <a:bodyPr/>
          <a:lstStyle>
            <a:lvl1pPr algn="ctr">
              <a:defRPr b="0" i="1">
                <a:solidFill>
                  <a:schemeClr val="bg1"/>
                </a:solidFill>
                <a:latin typeface="Futura PT ExtraBold Reg"/>
                <a:ea typeface="Futura PT ExtraBold Oblique" charset="0"/>
                <a:cs typeface="Futura PT ExtraBold Reg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092378" y="3989881"/>
            <a:ext cx="7337320" cy="419501"/>
          </a:xfrm>
        </p:spPr>
        <p:txBody>
          <a:bodyPr wrap="square">
            <a:noAutofit/>
          </a:bodyPr>
          <a:lstStyle>
            <a:lvl1pPr marL="0" indent="0" algn="ctr">
              <a:buNone/>
              <a:defRPr sz="2268" b="1" i="0" spc="284">
                <a:solidFill>
                  <a:schemeClr val="bg1"/>
                </a:solidFill>
                <a:latin typeface="Futura PT Heavy" charset="0"/>
                <a:ea typeface="Futura PT Heavy" charset="0"/>
                <a:cs typeface="Futura PT Heavy" charset="0"/>
              </a:defRPr>
            </a:lvl1pPr>
            <a:lvl2pPr marL="4321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19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299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399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499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59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69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79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1058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1522075" cy="6483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92378" y="2204731"/>
            <a:ext cx="7337321" cy="1555145"/>
          </a:xfrm>
        </p:spPr>
        <p:txBody>
          <a:bodyPr/>
          <a:lstStyle>
            <a:lvl1pPr algn="ctr">
              <a:defRPr b="0" i="1">
                <a:solidFill>
                  <a:schemeClr val="bg1"/>
                </a:solidFill>
                <a:latin typeface="Futura PT ExtraBold Reg"/>
                <a:ea typeface="Futura PT ExtraBold Oblique" charset="0"/>
                <a:cs typeface="Futura PT ExtraBold Reg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262811" y="256132"/>
            <a:ext cx="10996454" cy="5971086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23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092378" y="3989881"/>
            <a:ext cx="7337320" cy="419501"/>
          </a:xfrm>
        </p:spPr>
        <p:txBody>
          <a:bodyPr wrap="square">
            <a:noAutofit/>
          </a:bodyPr>
          <a:lstStyle>
            <a:lvl1pPr marL="0" indent="0" algn="ctr">
              <a:buNone/>
              <a:defRPr sz="2268" b="1" i="0" spc="284">
                <a:solidFill>
                  <a:schemeClr val="bg1"/>
                </a:solidFill>
                <a:latin typeface="Futura PT Heavy" charset="0"/>
                <a:ea typeface="Futura PT Heavy" charset="0"/>
                <a:cs typeface="Futura PT Heavy" charset="0"/>
              </a:defRPr>
            </a:lvl1pPr>
            <a:lvl2pPr marL="4321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19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299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399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499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59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69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79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2186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4178">
          <p15:clr>
            <a:srgbClr val="FBAE40"/>
          </p15:clr>
        </p15:guide>
        <p15:guide id="4" orient="horz" pos="4065">
          <p15:clr>
            <a:srgbClr val="FBAE40"/>
          </p15:clr>
        </p15:guide>
        <p15:guide id="5" pos="57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522075" cy="648335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04283" y="674607"/>
            <a:ext cx="5707810" cy="1145229"/>
          </a:xfrm>
        </p:spPr>
        <p:txBody>
          <a:bodyPr wrap="square" anchor="t">
            <a:noAutofit/>
          </a:bodyPr>
          <a:lstStyle>
            <a:lvl1pPr>
              <a:defRPr sz="4158" b="0" i="1">
                <a:solidFill>
                  <a:schemeClr val="bg1"/>
                </a:solidFill>
                <a:latin typeface="Futura PT ExtraBold Reg"/>
                <a:cs typeface="Futura PT ExtraBold Reg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4283" y="2032940"/>
            <a:ext cx="5707810" cy="419501"/>
          </a:xfrm>
        </p:spPr>
        <p:txBody>
          <a:bodyPr wrap="square" anchor="t">
            <a:noAutofit/>
          </a:bodyPr>
          <a:lstStyle>
            <a:lvl1pPr marL="0" indent="0">
              <a:buNone/>
              <a:defRPr sz="1890" b="1" i="0" spc="284">
                <a:solidFill>
                  <a:schemeClr val="bg1"/>
                </a:solidFill>
                <a:latin typeface="Futura PT Heavy" charset="0"/>
                <a:ea typeface="Futura PT Heavy" charset="0"/>
                <a:cs typeface="Futura PT Heavy" charset="0"/>
              </a:defRPr>
            </a:lvl1pPr>
            <a:lvl2pPr marL="4321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19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299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399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499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59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69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79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604283" y="2786936"/>
            <a:ext cx="5707810" cy="2651921"/>
          </a:xfrm>
        </p:spPr>
        <p:txBody>
          <a:bodyPr wrap="square">
            <a:noAutofit/>
          </a:bodyPr>
          <a:lstStyle>
            <a:lvl1pPr>
              <a:defRPr sz="1512">
                <a:solidFill>
                  <a:schemeClr val="bg1"/>
                </a:solidFill>
              </a:defRPr>
            </a:lvl1pPr>
            <a:lvl2pPr marL="424598" indent="-213049">
              <a:tabLst/>
              <a:defRPr sz="1323">
                <a:solidFill>
                  <a:schemeClr val="bg1"/>
                </a:solidFill>
              </a:defRPr>
            </a:lvl2pPr>
            <a:lvl3pPr marL="636147" indent="-211549">
              <a:tabLst/>
              <a:defRPr sz="1134">
                <a:solidFill>
                  <a:schemeClr val="bg1"/>
                </a:solidFill>
              </a:defRPr>
            </a:lvl3pPr>
            <a:lvl4pPr marL="849196" indent="-213049">
              <a:tabLst/>
              <a:defRPr sz="1040">
                <a:solidFill>
                  <a:schemeClr val="bg1"/>
                </a:solidFill>
              </a:defRPr>
            </a:lvl4pPr>
            <a:lvl5pPr marL="1093753" indent="-244557">
              <a:tabLst/>
              <a:defRPr sz="992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5295" y="6115707"/>
            <a:ext cx="522481" cy="1514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43" y="6026186"/>
            <a:ext cx="1179722" cy="33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686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522075" cy="648335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209982" y="652528"/>
            <a:ext cx="5707810" cy="1145229"/>
          </a:xfrm>
        </p:spPr>
        <p:txBody>
          <a:bodyPr wrap="square" anchor="t">
            <a:noAutofit/>
          </a:bodyPr>
          <a:lstStyle>
            <a:lvl1pPr algn="r">
              <a:defRPr sz="4158" b="0" i="1">
                <a:solidFill>
                  <a:schemeClr val="bg1"/>
                </a:solidFill>
                <a:latin typeface="Futura PT ExtraBold Reg"/>
                <a:cs typeface="Futura PT ExtraBold Reg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9982" y="2010861"/>
            <a:ext cx="5707810" cy="419501"/>
          </a:xfrm>
        </p:spPr>
        <p:txBody>
          <a:bodyPr wrap="square" anchor="t">
            <a:noAutofit/>
          </a:bodyPr>
          <a:lstStyle>
            <a:lvl1pPr marL="0" indent="0" algn="r">
              <a:buNone/>
              <a:defRPr sz="1890" b="1" i="0" spc="284">
                <a:solidFill>
                  <a:schemeClr val="bg1"/>
                </a:solidFill>
                <a:latin typeface="Futura PT Heavy" charset="0"/>
                <a:ea typeface="Futura PT Heavy" charset="0"/>
                <a:cs typeface="Futura PT Heavy" charset="0"/>
              </a:defRPr>
            </a:lvl1pPr>
            <a:lvl2pPr marL="4321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19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299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399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499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59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69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79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5209982" y="2786936"/>
            <a:ext cx="5707810" cy="2629842"/>
          </a:xfrm>
        </p:spPr>
        <p:txBody>
          <a:bodyPr wrap="square">
            <a:noAutofit/>
          </a:bodyPr>
          <a:lstStyle>
            <a:lvl1pPr algn="r">
              <a:defRPr sz="1512">
                <a:solidFill>
                  <a:schemeClr val="bg1"/>
                </a:solidFill>
              </a:defRPr>
            </a:lvl1pPr>
            <a:lvl2pPr marL="424598" indent="-213049" algn="r">
              <a:tabLst/>
              <a:defRPr sz="1323">
                <a:solidFill>
                  <a:schemeClr val="bg1"/>
                </a:solidFill>
              </a:defRPr>
            </a:lvl2pPr>
            <a:lvl3pPr marL="636147" indent="-211549" algn="r">
              <a:tabLst/>
              <a:defRPr sz="1134">
                <a:solidFill>
                  <a:schemeClr val="bg1"/>
                </a:solidFill>
              </a:defRPr>
            </a:lvl3pPr>
            <a:lvl4pPr marL="849196" indent="-213049" algn="r">
              <a:tabLst/>
              <a:defRPr sz="1040">
                <a:solidFill>
                  <a:schemeClr val="bg1"/>
                </a:solidFill>
              </a:defRPr>
            </a:lvl4pPr>
            <a:lvl5pPr marL="1093753" indent="-244557" algn="r">
              <a:tabLst/>
              <a:defRPr sz="992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5295" y="6115707"/>
            <a:ext cx="522481" cy="1514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43" y="6026186"/>
            <a:ext cx="1179722" cy="33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918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04283" y="674607"/>
            <a:ext cx="5707810" cy="1145229"/>
          </a:xfrm>
        </p:spPr>
        <p:txBody>
          <a:bodyPr wrap="square" anchor="t">
            <a:noAutofit/>
          </a:bodyPr>
          <a:lstStyle>
            <a:lvl1pPr>
              <a:defRPr sz="4158" i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4283" y="2032940"/>
            <a:ext cx="5707810" cy="419501"/>
          </a:xfrm>
        </p:spPr>
        <p:txBody>
          <a:bodyPr wrap="square" anchor="t">
            <a:noAutofit/>
          </a:bodyPr>
          <a:lstStyle>
            <a:lvl1pPr marL="0" indent="0">
              <a:buNone/>
              <a:defRPr sz="1890" b="1" i="0" spc="284">
                <a:solidFill>
                  <a:schemeClr val="tx1"/>
                </a:solidFill>
                <a:latin typeface="Futura PT Heavy" charset="0"/>
                <a:ea typeface="Futura PT Heavy" charset="0"/>
                <a:cs typeface="Futura PT Heavy" charset="0"/>
              </a:defRPr>
            </a:lvl1pPr>
            <a:lvl2pPr marL="4321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19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299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399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499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59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69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79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5295" y="6115707"/>
            <a:ext cx="522481" cy="1514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43" y="6026186"/>
            <a:ext cx="1179722" cy="33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91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4178">
          <p15:clr>
            <a:srgbClr val="FBAE40"/>
          </p15:clr>
        </p15:guide>
        <p15:guide id="4" orient="horz" pos="4065">
          <p15:clr>
            <a:srgbClr val="FBAE40"/>
          </p15:clr>
        </p15:guide>
        <p15:guide id="5" pos="574">
          <p15:clr>
            <a:srgbClr val="FBAE40"/>
          </p15:clr>
        </p15:guide>
        <p15:guide id="6" pos="746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content  and im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803859" y="0"/>
            <a:ext cx="4718217" cy="648335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04283" y="674607"/>
            <a:ext cx="5707810" cy="1145229"/>
          </a:xfrm>
        </p:spPr>
        <p:txBody>
          <a:bodyPr wrap="square" anchor="t">
            <a:noAutofit/>
          </a:bodyPr>
          <a:lstStyle>
            <a:lvl1pPr>
              <a:defRPr sz="415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4283" y="2032940"/>
            <a:ext cx="5707810" cy="419501"/>
          </a:xfrm>
        </p:spPr>
        <p:txBody>
          <a:bodyPr wrap="square" anchor="t">
            <a:noAutofit/>
          </a:bodyPr>
          <a:lstStyle>
            <a:lvl1pPr marL="0" indent="0">
              <a:buNone/>
              <a:defRPr sz="1890" b="1" i="0" spc="284">
                <a:solidFill>
                  <a:schemeClr val="tx1"/>
                </a:solidFill>
                <a:latin typeface="Futura PT Heavy" charset="0"/>
                <a:ea typeface="Futura PT Heavy" charset="0"/>
                <a:cs typeface="Futura PT Heavy" charset="0"/>
              </a:defRPr>
            </a:lvl1pPr>
            <a:lvl2pPr marL="4321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19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299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399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499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59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69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79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604283" y="2786936"/>
            <a:ext cx="5707810" cy="2651921"/>
          </a:xfrm>
        </p:spPr>
        <p:txBody>
          <a:bodyPr wrap="square">
            <a:noAutofit/>
          </a:bodyPr>
          <a:lstStyle>
            <a:lvl1pPr>
              <a:defRPr sz="1512"/>
            </a:lvl1pPr>
            <a:lvl2pPr marL="424598" indent="-213049">
              <a:tabLst/>
              <a:defRPr sz="1323"/>
            </a:lvl2pPr>
            <a:lvl3pPr marL="636147" indent="-211549">
              <a:tabLst/>
              <a:defRPr sz="1134"/>
            </a:lvl3pPr>
            <a:lvl4pPr marL="849196" indent="-213049">
              <a:tabLst/>
              <a:defRPr sz="1040"/>
            </a:lvl4pPr>
            <a:lvl5pPr marL="1093753" indent="-244557">
              <a:tabLst/>
              <a:defRPr sz="99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5295" y="6115707"/>
            <a:ext cx="522481" cy="1514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43" y="6026186"/>
            <a:ext cx="1179722" cy="33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683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4178">
          <p15:clr>
            <a:srgbClr val="FBAE40"/>
          </p15:clr>
        </p15:guide>
        <p15:guide id="4" orient="horz" pos="4065">
          <p15:clr>
            <a:srgbClr val="FBAE40"/>
          </p15:clr>
        </p15:guide>
        <p15:guide id="5" pos="574">
          <p15:clr>
            <a:srgbClr val="FBAE40"/>
          </p15:clr>
        </p15:guide>
        <p15:guide id="6" pos="746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04283" y="674607"/>
            <a:ext cx="5707810" cy="1145229"/>
          </a:xfrm>
        </p:spPr>
        <p:txBody>
          <a:bodyPr wrap="square" anchor="t">
            <a:noAutofit/>
          </a:bodyPr>
          <a:lstStyle>
            <a:lvl1pPr>
              <a:defRPr sz="415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4283" y="2032940"/>
            <a:ext cx="5707810" cy="419501"/>
          </a:xfrm>
        </p:spPr>
        <p:txBody>
          <a:bodyPr wrap="square" anchor="t">
            <a:noAutofit/>
          </a:bodyPr>
          <a:lstStyle>
            <a:lvl1pPr marL="0" indent="0">
              <a:buNone/>
              <a:defRPr sz="1890" b="1" i="0" spc="284">
                <a:solidFill>
                  <a:schemeClr val="tx1"/>
                </a:solidFill>
                <a:latin typeface="Futura PT Heavy" charset="0"/>
                <a:ea typeface="Futura PT Heavy" charset="0"/>
                <a:cs typeface="Futura PT Heavy" charset="0"/>
              </a:defRPr>
            </a:lvl1pPr>
            <a:lvl2pPr marL="4321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19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299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399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499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59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69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79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604283" y="2786936"/>
            <a:ext cx="5707810" cy="2651921"/>
          </a:xfrm>
        </p:spPr>
        <p:txBody>
          <a:bodyPr wrap="square">
            <a:noAutofit/>
          </a:bodyPr>
          <a:lstStyle>
            <a:lvl1pPr>
              <a:defRPr sz="1512"/>
            </a:lvl1pPr>
            <a:lvl2pPr marL="424598" indent="-213049">
              <a:tabLst/>
              <a:defRPr sz="1323"/>
            </a:lvl2pPr>
            <a:lvl3pPr marL="636147" indent="-211549">
              <a:tabLst/>
              <a:defRPr sz="1134"/>
            </a:lvl3pPr>
            <a:lvl4pPr marL="849196" indent="-213049">
              <a:tabLst/>
              <a:defRPr sz="1040"/>
            </a:lvl4pPr>
            <a:lvl5pPr marL="1093753" indent="-244557">
              <a:tabLst/>
              <a:defRPr sz="99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5295" y="6115707"/>
            <a:ext cx="522481" cy="1514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43" y="6026186"/>
            <a:ext cx="1179722" cy="33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45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4178">
          <p15:clr>
            <a:srgbClr val="FBAE40"/>
          </p15:clr>
        </p15:guide>
        <p15:guide id="4" orient="horz" pos="4065">
          <p15:clr>
            <a:srgbClr val="FBAE40"/>
          </p15:clr>
        </p15:guide>
        <p15:guide id="5" pos="574">
          <p15:clr>
            <a:srgbClr val="FBAE40"/>
          </p15:clr>
        </p15:guide>
        <p15:guide id="6" pos="746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43" y="345179"/>
            <a:ext cx="9937790" cy="12531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43" y="1725892"/>
            <a:ext cx="9937790" cy="41136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2143" y="6009106"/>
            <a:ext cx="2592467" cy="345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4885F-E128-D84F-8C1F-232D171C4F1C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6688" y="6009106"/>
            <a:ext cx="3888700" cy="345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7465" y="6009106"/>
            <a:ext cx="2592467" cy="345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AB4D3-D701-B94F-8129-47DC37309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712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9" r:id="rId1"/>
    <p:sldLayoutId id="2147484670" r:id="rId2"/>
    <p:sldLayoutId id="2147484671" r:id="rId3"/>
    <p:sldLayoutId id="2147484672" r:id="rId4"/>
    <p:sldLayoutId id="2147484673" r:id="rId5"/>
    <p:sldLayoutId id="2147484674" r:id="rId6"/>
    <p:sldLayoutId id="2147484675" r:id="rId7"/>
    <p:sldLayoutId id="2147484676" r:id="rId8"/>
    <p:sldLayoutId id="2147484677" r:id="rId9"/>
    <p:sldLayoutId id="2147484678" r:id="rId10"/>
    <p:sldLayoutId id="2147484679" r:id="rId11"/>
    <p:sldLayoutId id="2147484680" r:id="rId12"/>
    <p:sldLayoutId id="2147484681" r:id="rId13"/>
    <p:sldLayoutId id="2147484682" r:id="rId14"/>
    <p:sldLayoutId id="2147484683" r:id="rId15"/>
    <p:sldLayoutId id="2147484684" r:id="rId16"/>
    <p:sldLayoutId id="2147484685" r:id="rId17"/>
    <p:sldLayoutId id="2147484686" r:id="rId18"/>
    <p:sldLayoutId id="2147484687" r:id="rId19"/>
    <p:sldLayoutId id="2147484688" r:id="rId20"/>
    <p:sldLayoutId id="2147484689" r:id="rId21"/>
    <p:sldLayoutId id="2147484725" r:id="rId22"/>
    <p:sldLayoutId id="2147484724" r:id="rId23"/>
  </p:sldLayoutIdLst>
  <p:txStyles>
    <p:titleStyle>
      <a:lvl1pPr algn="l" defTabSz="864199" rtl="0" eaLnBrk="1" latinLnBrk="0" hangingPunct="1">
        <a:lnSpc>
          <a:spcPct val="90000"/>
        </a:lnSpc>
        <a:spcBef>
          <a:spcPct val="0"/>
        </a:spcBef>
        <a:buNone/>
        <a:defRPr sz="4726" b="0" i="1" kern="1200">
          <a:solidFill>
            <a:schemeClr val="tx1"/>
          </a:solidFill>
          <a:latin typeface="Futura PT ExtraBold Reg"/>
          <a:ea typeface="Futura PT ExtraBold Oblique" charset="0"/>
          <a:cs typeface="Futura PT ExtraBold Reg"/>
        </a:defRPr>
      </a:lvl1pPr>
    </p:titleStyle>
    <p:bodyStyle>
      <a:lvl1pPr marL="216050" indent="-216050" algn="l" defTabSz="864199" rtl="0" eaLnBrk="1" latinLnBrk="0" hangingPunct="1">
        <a:lnSpc>
          <a:spcPct val="90000"/>
        </a:lnSpc>
        <a:spcBef>
          <a:spcPts val="945"/>
        </a:spcBef>
        <a:buFont typeface="Arial"/>
        <a:buChar char="•"/>
        <a:defRPr sz="2646" b="0" i="0" kern="1200">
          <a:solidFill>
            <a:schemeClr val="tx1"/>
          </a:solidFill>
          <a:latin typeface="Futura PT Medium" charset="0"/>
          <a:ea typeface="Futura PT Medium" charset="0"/>
          <a:cs typeface="Futura PT Medium" charset="0"/>
        </a:defRPr>
      </a:lvl1pPr>
      <a:lvl2pPr marL="648150" indent="-216050" algn="l" defTabSz="864199" rtl="0" eaLnBrk="1" latinLnBrk="0" hangingPunct="1">
        <a:lnSpc>
          <a:spcPct val="90000"/>
        </a:lnSpc>
        <a:spcBef>
          <a:spcPts val="473"/>
        </a:spcBef>
        <a:buFont typeface="Arial"/>
        <a:buChar char="•"/>
        <a:defRPr sz="2268" b="0" i="0" kern="1200">
          <a:solidFill>
            <a:schemeClr val="tx1"/>
          </a:solidFill>
          <a:latin typeface="Futura PT Medium" charset="0"/>
          <a:ea typeface="Futura PT Medium" charset="0"/>
          <a:cs typeface="Futura PT Medium" charset="0"/>
        </a:defRPr>
      </a:lvl2pPr>
      <a:lvl3pPr marL="1080249" indent="-216050" algn="l" defTabSz="864199" rtl="0" eaLnBrk="1" latinLnBrk="0" hangingPunct="1">
        <a:lnSpc>
          <a:spcPct val="90000"/>
        </a:lnSpc>
        <a:spcBef>
          <a:spcPts val="473"/>
        </a:spcBef>
        <a:buFont typeface="Arial"/>
        <a:buChar char="•"/>
        <a:defRPr sz="1890" b="0" i="0" kern="1200">
          <a:solidFill>
            <a:schemeClr val="tx1"/>
          </a:solidFill>
          <a:latin typeface="Futura PT Medium" charset="0"/>
          <a:ea typeface="Futura PT Medium" charset="0"/>
          <a:cs typeface="Futura PT Medium" charset="0"/>
        </a:defRPr>
      </a:lvl3pPr>
      <a:lvl4pPr marL="1512349" indent="-216050" algn="l" defTabSz="864199" rtl="0" eaLnBrk="1" latinLnBrk="0" hangingPunct="1">
        <a:lnSpc>
          <a:spcPct val="90000"/>
        </a:lnSpc>
        <a:spcBef>
          <a:spcPts val="473"/>
        </a:spcBef>
        <a:buFont typeface="Arial"/>
        <a:buChar char="•"/>
        <a:defRPr sz="1701" b="0" i="0" kern="1200">
          <a:solidFill>
            <a:schemeClr val="tx1"/>
          </a:solidFill>
          <a:latin typeface="Futura PT Medium" charset="0"/>
          <a:ea typeface="Futura PT Medium" charset="0"/>
          <a:cs typeface="Futura PT Medium" charset="0"/>
        </a:defRPr>
      </a:lvl4pPr>
      <a:lvl5pPr marL="1944449" indent="-216050" algn="l" defTabSz="864199" rtl="0" eaLnBrk="1" latinLnBrk="0" hangingPunct="1">
        <a:lnSpc>
          <a:spcPct val="90000"/>
        </a:lnSpc>
        <a:spcBef>
          <a:spcPts val="473"/>
        </a:spcBef>
        <a:buFont typeface="Arial"/>
        <a:buChar char="•"/>
        <a:defRPr sz="1701" b="0" i="0" kern="1200">
          <a:solidFill>
            <a:schemeClr val="tx1"/>
          </a:solidFill>
          <a:latin typeface="Futura PT Medium" charset="0"/>
          <a:ea typeface="Futura PT Medium" charset="0"/>
          <a:cs typeface="Futura PT Medium" charset="0"/>
        </a:defRPr>
      </a:lvl5pPr>
      <a:lvl6pPr marL="2376548" indent="-216050" algn="l" defTabSz="864199" rtl="0" eaLnBrk="1" latinLnBrk="0" hangingPunct="1">
        <a:lnSpc>
          <a:spcPct val="90000"/>
        </a:lnSpc>
        <a:spcBef>
          <a:spcPts val="473"/>
        </a:spcBef>
        <a:buFont typeface="Arial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648" indent="-216050" algn="l" defTabSz="864199" rtl="0" eaLnBrk="1" latinLnBrk="0" hangingPunct="1">
        <a:lnSpc>
          <a:spcPct val="90000"/>
        </a:lnSpc>
        <a:spcBef>
          <a:spcPts val="473"/>
        </a:spcBef>
        <a:buFont typeface="Arial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748" indent="-216050" algn="l" defTabSz="864199" rtl="0" eaLnBrk="1" latinLnBrk="0" hangingPunct="1">
        <a:lnSpc>
          <a:spcPct val="90000"/>
        </a:lnSpc>
        <a:spcBef>
          <a:spcPts val="473"/>
        </a:spcBef>
        <a:buFont typeface="Arial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848" indent="-216050" algn="l" defTabSz="864199" rtl="0" eaLnBrk="1" latinLnBrk="0" hangingPunct="1">
        <a:lnSpc>
          <a:spcPct val="90000"/>
        </a:lnSpc>
        <a:spcBef>
          <a:spcPts val="473"/>
        </a:spcBef>
        <a:buFont typeface="Arial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199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100" algn="l" defTabSz="864199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199" algn="l" defTabSz="864199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299" algn="l" defTabSz="864199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399" algn="l" defTabSz="864199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499" algn="l" defTabSz="864199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598" algn="l" defTabSz="864199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698" algn="l" defTabSz="864199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798" algn="l" defTabSz="864199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Amy.Dasantos@asos.com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3.xml"/><Relationship Id="rId6" Type="http://schemas.openxmlformats.org/officeDocument/2006/relationships/customXml" Target="../ink/ink3.xml"/><Relationship Id="rId5" Type="http://schemas.openxmlformats.org/officeDocument/2006/relationships/image" Target="../media/image12.png"/><Relationship Id="rId4" Type="http://schemas.openxmlformats.org/officeDocument/2006/relationships/customXml" Target="../ink/ink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chelsey.ward@asos.com" TargetMode="External"/><Relationship Id="rId13" Type="http://schemas.openxmlformats.org/officeDocument/2006/relationships/hyperlink" Target="mailto:Amy.Dasantos@asos.com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hyperlink" Target="mailto:Wendy.Centellas-Venegas@asos.com" TargetMode="External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3.xml"/><Relationship Id="rId6" Type="http://schemas.openxmlformats.org/officeDocument/2006/relationships/customXml" Target="../ink/ink6.xml"/><Relationship Id="rId11" Type="http://schemas.openxmlformats.org/officeDocument/2006/relationships/hyperlink" Target="mailto:SamThomas.Jones@asos.com" TargetMode="External"/><Relationship Id="rId5" Type="http://schemas.openxmlformats.org/officeDocument/2006/relationships/image" Target="../media/image12.png"/><Relationship Id="rId10" Type="http://schemas.openxmlformats.org/officeDocument/2006/relationships/hyperlink" Target="mailto:Saira.Khalil@asos.com" TargetMode="External"/><Relationship Id="rId4" Type="http://schemas.openxmlformats.org/officeDocument/2006/relationships/customXml" Target="../ink/ink5.xml"/><Relationship Id="rId9" Type="http://schemas.openxmlformats.org/officeDocument/2006/relationships/hyperlink" Target="mailto:Margarida.Pereira@asos.com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Accountspayable@ASOS.com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25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80FFFCD-CFD6-9D23-B2FE-4E972A9EFFB3}"/>
                  </a:ext>
                </a:extLst>
              </p14:cNvPr>
              <p14:cNvContentPartPr/>
              <p14:nvPr/>
            </p14:nvContentPartPr>
            <p14:xfrm>
              <a:off x="2907647" y="3472613"/>
              <a:ext cx="360" cy="69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80FFFCD-CFD6-9D23-B2FE-4E972A9EFFB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17647" y="3293536"/>
                <a:ext cx="180000" cy="4276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634296A-839F-DE1F-2187-64F0B5AC02CB}"/>
                  </a:ext>
                </a:extLst>
              </p14:cNvPr>
              <p14:cNvContentPartPr/>
              <p14:nvPr/>
            </p14:nvContentPartPr>
            <p14:xfrm>
              <a:off x="2101607" y="2228453"/>
              <a:ext cx="7258320" cy="1976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634296A-839F-DE1F-2187-64F0B5AC02C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11607" y="2048453"/>
                <a:ext cx="7437960" cy="233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3DF7855-8B2A-9A9E-BE45-3E497A6A5F99}"/>
                  </a:ext>
                </a:extLst>
              </p14:cNvPr>
              <p14:cNvContentPartPr/>
              <p14:nvPr/>
            </p14:nvContentPartPr>
            <p14:xfrm>
              <a:off x="4499927" y="2701853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3DF7855-8B2A-9A9E-BE45-3E497A6A5F9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09927" y="2521853"/>
                <a:ext cx="180000" cy="3600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50181EA8-E9F5-B80B-E53D-9AE51B9500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084606"/>
              </p:ext>
            </p:extLst>
          </p:nvPr>
        </p:nvGraphicFramePr>
        <p:xfrm>
          <a:off x="118773" y="1557123"/>
          <a:ext cx="11311851" cy="25364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68484">
                  <a:extLst>
                    <a:ext uri="{9D8B030D-6E8A-4147-A177-3AD203B41FA5}">
                      <a16:colId xmlns:a16="http://schemas.microsoft.com/office/drawing/2014/main" val="1637224082"/>
                    </a:ext>
                  </a:extLst>
                </a:gridCol>
                <a:gridCol w="1615212">
                  <a:extLst>
                    <a:ext uri="{9D8B030D-6E8A-4147-A177-3AD203B41FA5}">
                      <a16:colId xmlns:a16="http://schemas.microsoft.com/office/drawing/2014/main" val="3557297643"/>
                    </a:ext>
                  </a:extLst>
                </a:gridCol>
                <a:gridCol w="4725943">
                  <a:extLst>
                    <a:ext uri="{9D8B030D-6E8A-4147-A177-3AD203B41FA5}">
                      <a16:colId xmlns:a16="http://schemas.microsoft.com/office/drawing/2014/main" val="3525897834"/>
                    </a:ext>
                  </a:extLst>
                </a:gridCol>
                <a:gridCol w="2702212">
                  <a:extLst>
                    <a:ext uri="{9D8B030D-6E8A-4147-A177-3AD203B41FA5}">
                      <a16:colId xmlns:a16="http://schemas.microsoft.com/office/drawing/2014/main" val="173831245"/>
                    </a:ext>
                  </a:extLst>
                </a:gridCol>
              </a:tblGrid>
              <a:tr h="323477">
                <a:tc gridSpan="4">
                  <a:txBody>
                    <a:bodyPr/>
                    <a:lstStyle/>
                    <a:p>
                      <a:pPr marL="0" algn="ctr" defTabSz="864199" rtl="0" eaLnBrk="1" fontAlgn="ctr" latinLnBrk="0" hangingPunct="1"/>
                      <a:r>
                        <a:rPr lang="en-GB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Futura PT ExtraBold Reg"/>
                          <a:ea typeface="+mn-ea"/>
                          <a:cs typeface="+mn-cs"/>
                        </a:rPr>
                        <a:t>AP Team Ledger Split – Group Email: Stockqueries@asos.com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264502"/>
                  </a:ext>
                </a:extLst>
              </a:tr>
              <a:tr h="297431">
                <a:tc>
                  <a:txBody>
                    <a:bodyPr/>
                    <a:lstStyle/>
                    <a:p>
                      <a:pPr marL="0" algn="ctr" defTabSz="864199" rtl="0" eaLnBrk="1" fontAlgn="ctr" latinLnBrk="0" hangingPunct="1"/>
                      <a:r>
                        <a:rPr lang="en-GB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sos sans text Light"/>
                          <a:ea typeface="+mn-ea"/>
                          <a:cs typeface="+mn-cs"/>
                        </a:rPr>
                        <a:t>Name</a:t>
                      </a:r>
                    </a:p>
                  </a:txBody>
                  <a:tcPr marL="7862" marR="7862" marT="7862" marB="0" anchor="ctr"/>
                </a:tc>
                <a:tc>
                  <a:txBody>
                    <a:bodyPr/>
                    <a:lstStyle/>
                    <a:p>
                      <a:pPr marL="0" algn="ctr" defTabSz="864199" rtl="0" eaLnBrk="1" fontAlgn="ctr" latinLnBrk="0" hangingPunct="1"/>
                      <a:r>
                        <a:rPr lang="en-GB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sos sans text Light"/>
                          <a:ea typeface="+mn-ea"/>
                          <a:cs typeface="+mn-cs"/>
                        </a:rPr>
                        <a:t>Title</a:t>
                      </a:r>
                    </a:p>
                  </a:txBody>
                  <a:tcPr marL="7862" marR="7862" marT="7862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lang="nl-NL" sz="1100" b="1" i="0" u="none" strike="noStrike" kern="1200" err="1">
                          <a:solidFill>
                            <a:srgbClr val="000000"/>
                          </a:solidFill>
                          <a:effectLst/>
                          <a:latin typeface="asos sans text Light"/>
                          <a:ea typeface="+mn-ea"/>
                          <a:cs typeface="+mn-cs"/>
                        </a:rPr>
                        <a:t>Responsibility</a:t>
                      </a:r>
                    </a:p>
                  </a:txBody>
                  <a:tcPr marL="7862" marR="7862" marT="7862" marB="0" anchor="ctr"/>
                </a:tc>
                <a:tc>
                  <a:txBody>
                    <a:bodyPr/>
                    <a:lstStyle/>
                    <a:p>
                      <a:pPr marL="0" lvl="0" algn="ctr" defTabSz="864199" rtl="0" eaLnBrk="1" fontAlgn="ctr" latinLnBrk="0" hangingPunct="1">
                        <a:buNone/>
                      </a:pPr>
                      <a:r>
                        <a:rPr lang="en-GB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sos sans text Light"/>
                          <a:ea typeface="+mn-ea"/>
                          <a:cs typeface="+mn-cs"/>
                        </a:rPr>
                        <a:t>Email </a:t>
                      </a:r>
                    </a:p>
                  </a:txBody>
                  <a:tcPr marL="7862" marR="7862" marT="7862" marB="0" anchor="ctr"/>
                </a:tc>
                <a:extLst>
                  <a:ext uri="{0D108BD9-81ED-4DB2-BD59-A6C34878D82A}">
                    <a16:rowId xmlns:a16="http://schemas.microsoft.com/office/drawing/2014/main" val="491460045"/>
                  </a:ext>
                </a:extLst>
              </a:tr>
              <a:tr h="308619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sos sans text Light"/>
                        </a:rPr>
                        <a:t>Gemma Freeney</a:t>
                      </a:r>
                    </a:p>
                  </a:txBody>
                  <a:tcPr marL="7860" marR="7860" marT="786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sos sans text Light"/>
                        </a:rPr>
                        <a:t>AP Assistant</a:t>
                      </a:r>
                    </a:p>
                  </a:txBody>
                  <a:tcPr marL="7860" marR="7860" marT="786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sos sans text Light"/>
                        </a:rPr>
                        <a:t>ASOS Design: Test &amp; React Suppliers</a:t>
                      </a:r>
                    </a:p>
                  </a:txBody>
                  <a:tcPr marL="7860" marR="7860" marT="786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0" i="0" u="sng" strike="noStrike" kern="1200" noProof="0" dirty="0">
                          <a:solidFill>
                            <a:srgbClr val="00B050"/>
                          </a:solidFill>
                          <a:effectLst/>
                          <a:latin typeface="asos sans text Light"/>
                        </a:rPr>
                        <a:t>Gemma.Freeney@asos.com</a:t>
                      </a:r>
                      <a:endParaRPr lang="en-US" dirty="0"/>
                    </a:p>
                  </a:txBody>
                  <a:tcPr marL="7860" marR="7860" marT="7860" marB="0" anchor="ctr"/>
                </a:tc>
                <a:extLst>
                  <a:ext uri="{0D108BD9-81ED-4DB2-BD59-A6C34878D82A}">
                    <a16:rowId xmlns:a16="http://schemas.microsoft.com/office/drawing/2014/main" val="1187896509"/>
                  </a:ext>
                </a:extLst>
              </a:tr>
              <a:tr h="308619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sos sans text Light"/>
                        </a:rPr>
                        <a:t>Tiffany Luk</a:t>
                      </a:r>
                      <a:endParaRPr lang="en-GB" sz="1100" b="0" i="0" u="none" strike="noStrike" noProof="0" dirty="0" err="1">
                        <a:solidFill>
                          <a:srgbClr val="000000"/>
                        </a:solidFill>
                        <a:effectLst/>
                        <a:latin typeface="asos sans text Light"/>
                      </a:endParaRPr>
                    </a:p>
                  </a:txBody>
                  <a:tcPr marL="7861" marR="7861" marT="7861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sos sans text Light"/>
                        </a:rPr>
                        <a:t>AP Assistant</a:t>
                      </a:r>
                    </a:p>
                  </a:txBody>
                  <a:tcPr marL="7861" marR="7861" marT="7861" marB="0"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sos sans text Light"/>
                        </a:rPr>
                        <a:t>ASOS Design: A – C + ZD Sourcing</a:t>
                      </a:r>
                      <a:endParaRPr lang="en-US" sz="11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asos sans text Light"/>
                      </a:endParaRPr>
                    </a:p>
                  </a:txBody>
                  <a:tcPr marL="7861" marR="7861" marT="7861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0" i="0" u="sng" strike="noStrike" kern="1200" noProof="0" dirty="0">
                          <a:solidFill>
                            <a:srgbClr val="00B050"/>
                          </a:solidFill>
                          <a:effectLst/>
                          <a:latin typeface="asos sans text Light"/>
                        </a:rPr>
                        <a:t>Tiffany.Luk@asos.com</a:t>
                      </a:r>
                      <a:endParaRPr lang="en-GB" sz="11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asos sans text Light"/>
                      </a:endParaRPr>
                    </a:p>
                  </a:txBody>
                  <a:tcPr marL="7861" marR="7861" marT="7861" marB="0" anchor="ctr"/>
                </a:tc>
                <a:extLst>
                  <a:ext uri="{0D108BD9-81ED-4DB2-BD59-A6C34878D82A}">
                    <a16:rowId xmlns:a16="http://schemas.microsoft.com/office/drawing/2014/main" val="3105046959"/>
                  </a:ext>
                </a:extLst>
              </a:tr>
              <a:tr h="30861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100" b="0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asos sans text Light"/>
                        </a:rPr>
                        <a:t>Joshua </a:t>
                      </a:r>
                      <a:r>
                        <a:rPr lang="en-GB" sz="1100" b="0" i="0" u="none" strike="noStrike" baseline="0" noProof="0" dirty="0" err="1">
                          <a:solidFill>
                            <a:srgbClr val="000000"/>
                          </a:solidFill>
                          <a:effectLst/>
                          <a:latin typeface="asos sans text Light"/>
                        </a:rPr>
                        <a:t>Olakitan</a:t>
                      </a:r>
                      <a:r>
                        <a:rPr lang="en-GB" sz="1100" b="0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asos sans text Light"/>
                        </a:rPr>
                        <a:t>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sos sans text Light"/>
                      </a:endParaRPr>
                    </a:p>
                  </a:txBody>
                  <a:tcPr marL="7862" marR="7862" marT="7862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lang="en-GB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sos sans text Light"/>
                          <a:ea typeface="+mn-ea"/>
                          <a:cs typeface="+mn-cs"/>
                        </a:rPr>
                        <a:t> AP Assistant</a:t>
                      </a:r>
                    </a:p>
                  </a:txBody>
                  <a:tcPr marL="7862" marR="7862" marT="7862" marB="0" anchor="ctr"/>
                </a:tc>
                <a:tc>
                  <a:txBody>
                    <a:bodyPr/>
                    <a:lstStyle/>
                    <a:p>
                      <a:pPr marL="0" marR="0" lvl="0" indent="0" algn="ctr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sos sans text Light"/>
                          <a:ea typeface="+mn-ea"/>
                          <a:cs typeface="+mn-cs"/>
                        </a:rPr>
                        <a:t>ASOS Design: D – I </a:t>
                      </a:r>
                    </a:p>
                  </a:txBody>
                  <a:tcPr marL="7862" marR="7862" marT="78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4199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GB" sz="1100" b="0" i="0" u="sng" strike="noStrike" kern="1200" baseline="0" noProof="0" dirty="0">
                          <a:solidFill>
                            <a:srgbClr val="00B050"/>
                          </a:solidFill>
                          <a:effectLst/>
                          <a:latin typeface="asos sans text Light"/>
                        </a:rPr>
                        <a:t>joshua.olakitan@asos.com</a:t>
                      </a:r>
                      <a:endParaRPr lang="en-US" baseline="0" dirty="0"/>
                    </a:p>
                  </a:txBody>
                  <a:tcPr marL="7862" marR="7862" marT="7862" marB="0" anchor="ctr"/>
                </a:tc>
                <a:extLst>
                  <a:ext uri="{0D108BD9-81ED-4DB2-BD59-A6C34878D82A}">
                    <a16:rowId xmlns:a16="http://schemas.microsoft.com/office/drawing/2014/main" val="1652192863"/>
                  </a:ext>
                </a:extLst>
              </a:tr>
              <a:tr h="310601">
                <a:tc>
                  <a:txBody>
                    <a:bodyPr/>
                    <a:lstStyle/>
                    <a:p>
                      <a:pPr marL="0" lvl="0" algn="ctr" defTabSz="864199" rtl="0" eaLnBrk="1" fontAlgn="ctr" latinLnBrk="0" hangingPunct="1">
                        <a:buNone/>
                      </a:pPr>
                      <a:r>
                        <a:rPr lang="en-GB" sz="11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sos sans text Light"/>
                          <a:ea typeface="+mn-ea"/>
                          <a:cs typeface="+mn-cs"/>
                        </a:rPr>
                        <a:t>Anna </a:t>
                      </a:r>
                      <a:r>
                        <a:rPr lang="en-GB" sz="1100" b="0" i="0" u="none" strike="noStrike" kern="1200" noProof="0" dirty="0" err="1">
                          <a:solidFill>
                            <a:srgbClr val="000000"/>
                          </a:solidFill>
                          <a:effectLst/>
                          <a:latin typeface="asos sans text Light"/>
                          <a:ea typeface="+mn-ea"/>
                          <a:cs typeface="+mn-cs"/>
                        </a:rPr>
                        <a:t>Zeromska</a:t>
                      </a:r>
                      <a:endParaRPr lang="en-GB" sz="1100" b="0" i="0" u="none" strike="noStrike" kern="1200" dirty="0" err="1">
                        <a:solidFill>
                          <a:srgbClr val="000000"/>
                        </a:solidFill>
                        <a:effectLst/>
                        <a:latin typeface="asos sans text Light"/>
                        <a:ea typeface="+mn-ea"/>
                        <a:cs typeface="+mn-cs"/>
                      </a:endParaRPr>
                    </a:p>
                  </a:txBody>
                  <a:tcPr marL="7862" marR="7862" marT="78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419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sos sans text Light"/>
                          <a:ea typeface="+mn-ea"/>
                          <a:cs typeface="+mn-cs"/>
                        </a:rPr>
                        <a:t>AP Assistant</a:t>
                      </a:r>
                    </a:p>
                  </a:txBody>
                  <a:tcPr marL="7862" marR="7862" marT="7862" marB="0" anchor="ctr"/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GB" sz="11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sos sans text Light"/>
                          <a:ea typeface="+mn-ea"/>
                          <a:cs typeface="+mn-cs"/>
                        </a:rPr>
                        <a:t>ASOS Design: K – R</a:t>
                      </a:r>
                    </a:p>
                  </a:txBody>
                  <a:tcPr marL="7862" marR="7862" marT="78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419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sng" strike="noStrike" kern="1200" noProof="0" dirty="0">
                          <a:solidFill>
                            <a:srgbClr val="00B050"/>
                          </a:solidFill>
                          <a:effectLst/>
                          <a:latin typeface="asos sans text Light"/>
                          <a:ea typeface="+mn-ea"/>
                          <a:cs typeface="+mn-cs"/>
                        </a:rPr>
                        <a:t>Anna.Zeromska@asos.com</a:t>
                      </a:r>
                      <a:endParaRPr lang="en-US" sz="1100" b="0" i="0" u="sng" strike="noStrike" kern="1200" dirty="0">
                        <a:solidFill>
                          <a:srgbClr val="00B050"/>
                        </a:solidFill>
                        <a:effectLst/>
                        <a:latin typeface="asos sans text Light"/>
                        <a:ea typeface="+mn-ea"/>
                        <a:cs typeface="+mn-cs"/>
                      </a:endParaRPr>
                    </a:p>
                  </a:txBody>
                  <a:tcPr marL="7862" marR="7862" marT="7862" marB="0" anchor="ctr"/>
                </a:tc>
                <a:extLst>
                  <a:ext uri="{0D108BD9-81ED-4DB2-BD59-A6C34878D82A}">
                    <a16:rowId xmlns:a16="http://schemas.microsoft.com/office/drawing/2014/main" val="3548244470"/>
                  </a:ext>
                </a:extLst>
              </a:tr>
              <a:tr h="381680">
                <a:tc>
                  <a:txBody>
                    <a:bodyPr/>
                    <a:lstStyle/>
                    <a:p>
                      <a:pPr marL="0" lvl="0" algn="ctr" rtl="0">
                        <a:buNone/>
                      </a:pPr>
                      <a:r>
                        <a:rPr lang="en-GB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sos sans text Light"/>
                          <a:ea typeface="+mn-ea"/>
                          <a:cs typeface="+mn-cs"/>
                        </a:rPr>
                        <a:t>Madhia Iftikhar</a:t>
                      </a:r>
                      <a:endParaRPr lang="en-US" sz="1100" dirty="0">
                        <a:latin typeface="asos sans text Light"/>
                      </a:endParaRPr>
                    </a:p>
                  </a:txBody>
                  <a:tcPr marL="7861" marR="7861" marT="7861" marB="0" anchor="ctr"/>
                </a:tc>
                <a:tc>
                  <a:txBody>
                    <a:bodyPr/>
                    <a:lstStyle/>
                    <a:p>
                      <a:pPr marL="0" lvl="0" algn="ctr" rtl="0">
                        <a:buNone/>
                      </a:pPr>
                      <a:r>
                        <a:rPr lang="en-GB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sos sans text Light"/>
                          <a:ea typeface="+mn-ea"/>
                          <a:cs typeface="+mn-cs"/>
                        </a:rPr>
                        <a:t>AP Assistant</a:t>
                      </a:r>
                      <a:endParaRPr lang="en-US" sz="1100" dirty="0">
                        <a:latin typeface="asos sans text Light"/>
                      </a:endParaRPr>
                    </a:p>
                  </a:txBody>
                  <a:tcPr marL="7861" marR="7861" marT="7861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sos sans text Light"/>
                        </a:rPr>
                        <a:t>ASOS Design: S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sos sans text Light"/>
                        </a:rPr>
                        <a:t> - Z</a:t>
                      </a:r>
                      <a:endParaRPr lang="en-US" sz="1100" dirty="0">
                        <a:latin typeface="asos sans text Light"/>
                      </a:endParaRPr>
                    </a:p>
                  </a:txBody>
                  <a:tcPr marL="7861" marR="7861" marT="786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419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sng" strike="noStrike" kern="1200" dirty="0">
                          <a:solidFill>
                            <a:srgbClr val="00B050"/>
                          </a:solidFill>
                          <a:effectLst/>
                          <a:latin typeface="asos sans text Light"/>
                          <a:ea typeface="+mn-ea"/>
                          <a:cs typeface="+mn-cs"/>
                        </a:rPr>
                        <a:t>madhia.iftikhar@asos.com</a:t>
                      </a:r>
                      <a:endParaRPr lang="en-US" sz="1100" b="0" i="0" u="sng" strike="noStrike" kern="1200" dirty="0">
                        <a:solidFill>
                          <a:srgbClr val="00B050"/>
                        </a:solidFill>
                        <a:effectLst/>
                        <a:latin typeface="asos sans text Light"/>
                        <a:ea typeface="+mn-ea"/>
                        <a:cs typeface="+mn-cs"/>
                      </a:endParaRPr>
                    </a:p>
                  </a:txBody>
                  <a:tcPr marL="7861" marR="7861" marT="7861" marB="0" anchor="ctr"/>
                </a:tc>
                <a:extLst>
                  <a:ext uri="{0D108BD9-81ED-4DB2-BD59-A6C34878D82A}">
                    <a16:rowId xmlns:a16="http://schemas.microsoft.com/office/drawing/2014/main" val="756490451"/>
                  </a:ext>
                </a:extLst>
              </a:tr>
              <a:tr h="297430">
                <a:tc gridSpan="4">
                  <a:txBody>
                    <a:bodyPr/>
                    <a:lstStyle/>
                    <a:p>
                      <a:pPr marL="0" lvl="0" algn="ctr" rtl="0">
                        <a:buNone/>
                      </a:pPr>
                      <a:r>
                        <a:rPr lang="en-GB" sz="1100" b="1" dirty="0">
                          <a:solidFill>
                            <a:srgbClr val="FF0000"/>
                          </a:solidFill>
                          <a:latin typeface="asos sans text Light"/>
                        </a:rPr>
                        <a:t>Please Note: </a:t>
                      </a:r>
                      <a:r>
                        <a:rPr lang="en-GB" sz="1100" dirty="0">
                          <a:solidFill>
                            <a:srgbClr val="FF0000"/>
                          </a:solidFill>
                          <a:latin typeface="asos sans text Light"/>
                        </a:rPr>
                        <a:t>SLA response timeline is 2 working days</a:t>
                      </a:r>
                      <a:endParaRPr lang="en-US" sz="1100" dirty="0">
                        <a:solidFill>
                          <a:srgbClr val="FF0000"/>
                        </a:solidFill>
                        <a:latin typeface="asos sans text Light"/>
                      </a:endParaRPr>
                    </a:p>
                  </a:txBody>
                  <a:tcPr marL="7861" marR="7861" marT="7861" marB="0" anchor="ctr"/>
                </a:tc>
                <a:tc hMerge="1">
                  <a:txBody>
                    <a:bodyPr/>
                    <a:lstStyle/>
                    <a:p>
                      <a:pPr marL="0" lvl="0" algn="ctr" rtl="0">
                        <a:buNone/>
                      </a:pPr>
                      <a:endParaRPr lang="en-US"/>
                    </a:p>
                  </a:txBody>
                  <a:tcPr marL="7861" marR="7861" marT="7861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/>
                    </a:p>
                  </a:txBody>
                  <a:tcPr marL="7861" marR="7861" marT="7861" marB="0" anchor="ctr"/>
                </a:tc>
                <a:tc hMerge="1">
                  <a:txBody>
                    <a:bodyPr/>
                    <a:lstStyle/>
                    <a:p>
                      <a:pPr marL="0" lvl="0" algn="ctr" defTabSz="864199" rtl="0">
                        <a:buNone/>
                      </a:pPr>
                      <a:endParaRPr lang="en-US"/>
                    </a:p>
                  </a:txBody>
                  <a:tcPr marL="7861" marR="7861" marT="7861" marB="0" anchor="ctr"/>
                </a:tc>
                <a:extLst>
                  <a:ext uri="{0D108BD9-81ED-4DB2-BD59-A6C34878D82A}">
                    <a16:rowId xmlns:a16="http://schemas.microsoft.com/office/drawing/2014/main" val="367450512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BCC4158-C3EA-88C8-3ECA-E463A5279608}"/>
              </a:ext>
            </a:extLst>
          </p:cNvPr>
          <p:cNvSpPr txBox="1"/>
          <p:nvPr/>
        </p:nvSpPr>
        <p:spPr>
          <a:xfrm>
            <a:off x="118774" y="609860"/>
            <a:ext cx="11157734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2400" b="1">
                <a:solidFill>
                  <a:schemeClr val="bg1"/>
                </a:solidFill>
                <a:latin typeface="Futura LT Condensed"/>
                <a:cs typeface="Arial"/>
              </a:rPr>
              <a:t>Stock Team: Own Buy (ASOS Design, TOPs &amp; Venture Brands)</a:t>
            </a:r>
            <a:endParaRPr lang="en-GB" sz="2400" b="1">
              <a:solidFill>
                <a:schemeClr val="bg1"/>
              </a:solidFill>
            </a:endParaRP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72942700-B451-4EEC-3843-242DBFF598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375278"/>
              </p:ext>
            </p:extLst>
          </p:nvPr>
        </p:nvGraphicFramePr>
        <p:xfrm>
          <a:off x="118773" y="4600002"/>
          <a:ext cx="11311852" cy="1082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27963">
                  <a:extLst>
                    <a:ext uri="{9D8B030D-6E8A-4147-A177-3AD203B41FA5}">
                      <a16:colId xmlns:a16="http://schemas.microsoft.com/office/drawing/2014/main" val="932269452"/>
                    </a:ext>
                  </a:extLst>
                </a:gridCol>
                <a:gridCol w="2827963">
                  <a:extLst>
                    <a:ext uri="{9D8B030D-6E8A-4147-A177-3AD203B41FA5}">
                      <a16:colId xmlns:a16="http://schemas.microsoft.com/office/drawing/2014/main" val="326686069"/>
                    </a:ext>
                  </a:extLst>
                </a:gridCol>
                <a:gridCol w="2827963">
                  <a:extLst>
                    <a:ext uri="{9D8B030D-6E8A-4147-A177-3AD203B41FA5}">
                      <a16:colId xmlns:a16="http://schemas.microsoft.com/office/drawing/2014/main" val="961924454"/>
                    </a:ext>
                  </a:extLst>
                </a:gridCol>
                <a:gridCol w="2827963">
                  <a:extLst>
                    <a:ext uri="{9D8B030D-6E8A-4147-A177-3AD203B41FA5}">
                      <a16:colId xmlns:a16="http://schemas.microsoft.com/office/drawing/2014/main" val="619826286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/>
                      <a:r>
                        <a:rPr lang="en-GB" sz="1400" b="1" i="0" u="none" strike="noStrike" kern="1200">
                          <a:solidFill>
                            <a:schemeClr val="bg1"/>
                          </a:solidFill>
                          <a:effectLst/>
                          <a:latin typeface="Futura PT ExtraBold Reg"/>
                          <a:ea typeface="+mn-ea"/>
                          <a:cs typeface="+mn-cs"/>
                        </a:rPr>
                        <a:t>AP Management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695828"/>
                  </a:ext>
                </a:extLst>
              </a:tr>
              <a:tr h="250804">
                <a:tc>
                  <a:txBody>
                    <a:bodyPr/>
                    <a:lstStyle/>
                    <a:p>
                      <a:pPr marL="0" algn="ctr" defTabSz="864199" rtl="0" eaLnBrk="1" fontAlgn="ctr" latinLnBrk="0" hangingPunct="1"/>
                      <a:r>
                        <a:rPr lang="en-GB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asos sans text Light" panose="00000400000000000000" pitchFamily="50" charset="0"/>
                          <a:ea typeface="+mn-ea"/>
                          <a:cs typeface="+mn-cs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864199" rtl="0" eaLnBrk="1" fontAlgn="ctr" latinLnBrk="0" hangingPunct="1"/>
                      <a:r>
                        <a:rPr lang="en-GB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asos sans text Light" panose="00000400000000000000" pitchFamily="50" charset="0"/>
                          <a:ea typeface="+mn-ea"/>
                          <a:cs typeface="+mn-cs"/>
                        </a:rPr>
                        <a:t>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864199" rtl="0" eaLnBrk="1" fontAlgn="ctr" latinLnBrk="0" hangingPunct="1"/>
                      <a:r>
                        <a:rPr lang="en-GB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asos sans text Light" panose="00000400000000000000" pitchFamily="50" charset="0"/>
                          <a:ea typeface="+mn-ea"/>
                          <a:cs typeface="+mn-cs"/>
                        </a:rPr>
                        <a:t>Email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864199" rtl="0" eaLnBrk="1" fontAlgn="ctr" latinLnBrk="0" hangingPunct="1"/>
                      <a:r>
                        <a:rPr lang="en-GB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asos sans text Light" panose="00000400000000000000" pitchFamily="50" charset="0"/>
                          <a:ea typeface="+mn-ea"/>
                          <a:cs typeface="+mn-cs"/>
                        </a:rPr>
                        <a:t>Phone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478234"/>
                  </a:ext>
                </a:extLst>
              </a:tr>
              <a:tr h="250804">
                <a:tc>
                  <a:txBody>
                    <a:bodyPr/>
                    <a:lstStyle/>
                    <a:p>
                      <a:pPr marL="0" marR="0" lvl="0" indent="0" algn="ctr" defTabSz="8641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sos sans text Light" panose="00000400000000000000" pitchFamily="50" charset="0"/>
                          <a:ea typeface="+mn-ea"/>
                          <a:cs typeface="+mn-cs"/>
                        </a:rPr>
                        <a:t>Samuel Yew Seng Hor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641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sos sans text Light" panose="00000400000000000000" pitchFamily="50" charset="0"/>
                          <a:ea typeface="+mn-ea"/>
                          <a:cs typeface="+mn-cs"/>
                        </a:rPr>
                        <a:t>AP Supervisor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6419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sng" strike="noStrike" kern="1200">
                          <a:solidFill>
                            <a:srgbClr val="00B050"/>
                          </a:solidFill>
                          <a:effectLst/>
                          <a:latin typeface="asos sans text Light" panose="00000400000000000000" pitchFamily="50" charset="0"/>
                          <a:ea typeface="+mn-ea"/>
                          <a:cs typeface="+mn-cs"/>
                        </a:rPr>
                        <a:t>samuely@asos.com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641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sos sans text Light" panose="00000400000000000000" pitchFamily="50" charset="0"/>
                        </a:rPr>
                        <a:t>+44 203 </a:t>
                      </a:r>
                      <a:r>
                        <a:rPr lang="en-GB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sos sans text Light" panose="00000400000000000000" pitchFamily="50" charset="0"/>
                          <a:ea typeface="+mn-ea"/>
                          <a:cs typeface="+mn-cs"/>
                        </a:rPr>
                        <a:t>033 6167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844268"/>
                  </a:ext>
                </a:extLst>
              </a:tr>
              <a:tr h="250804">
                <a:tc>
                  <a:txBody>
                    <a:bodyPr/>
                    <a:lstStyle/>
                    <a:p>
                      <a:pPr marL="0" marR="0" lvl="0" indent="0" algn="ctr" defTabSz="8641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sos sans text Light" panose="00000400000000000000" pitchFamily="50" charset="0"/>
                          <a:ea typeface="+mn-ea"/>
                          <a:cs typeface="+mn-cs"/>
                        </a:rPr>
                        <a:t>Amy Dasantos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641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sos sans text Light" panose="00000400000000000000" pitchFamily="50" charset="0"/>
                          <a:ea typeface="+mn-ea"/>
                          <a:cs typeface="+mn-cs"/>
                        </a:rPr>
                        <a:t>AP Stock 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6419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sng" strike="noStrike" kern="1200">
                          <a:solidFill>
                            <a:srgbClr val="00B050"/>
                          </a:solidFill>
                          <a:effectLst/>
                          <a:latin typeface="asos sans text Light" panose="00000400000000000000" pitchFamily="50" charset="0"/>
                          <a:ea typeface="+mn-ea"/>
                          <a:cs typeface="+mn-cs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Amy.Dasantos@asos.com</a:t>
                      </a:r>
                      <a:endParaRPr lang="en-GB" sz="1100" b="0" i="0" u="sng" strike="noStrike" kern="1200">
                        <a:solidFill>
                          <a:srgbClr val="00B050"/>
                        </a:solidFill>
                        <a:effectLst/>
                        <a:latin typeface="asos sans text Light" panose="00000400000000000000" pitchFamily="50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641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sos sans text Light" panose="00000400000000000000" pitchFamily="50" charset="0"/>
                          <a:ea typeface="+mn-ea"/>
                          <a:cs typeface="+mn-cs"/>
                        </a:rPr>
                        <a:t>+44 203 033 6932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009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8565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25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80FFFCD-CFD6-9D23-B2FE-4E972A9EFFB3}"/>
                  </a:ext>
                </a:extLst>
              </p14:cNvPr>
              <p14:cNvContentPartPr/>
              <p14:nvPr/>
            </p14:nvContentPartPr>
            <p14:xfrm>
              <a:off x="2907647" y="3472613"/>
              <a:ext cx="360" cy="69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80FFFCD-CFD6-9D23-B2FE-4E972A9EFFB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17647" y="3293536"/>
                <a:ext cx="180000" cy="4276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634296A-839F-DE1F-2187-64F0B5AC02CB}"/>
                  </a:ext>
                </a:extLst>
              </p14:cNvPr>
              <p14:cNvContentPartPr/>
              <p14:nvPr/>
            </p14:nvContentPartPr>
            <p14:xfrm>
              <a:off x="2118473" y="2346523"/>
              <a:ext cx="7258320" cy="1976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634296A-839F-DE1F-2187-64F0B5AC02C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28473" y="2166523"/>
                <a:ext cx="7437960" cy="233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3DF7855-8B2A-9A9E-BE45-3E497A6A5F99}"/>
                  </a:ext>
                </a:extLst>
              </p14:cNvPr>
              <p14:cNvContentPartPr/>
              <p14:nvPr/>
            </p14:nvContentPartPr>
            <p14:xfrm>
              <a:off x="4499927" y="2701853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3DF7855-8B2A-9A9E-BE45-3E497A6A5F9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09927" y="2521853"/>
                <a:ext cx="180000" cy="3600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50181EA8-E9F5-B80B-E53D-9AE51B9500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429643"/>
              </p:ext>
            </p:extLst>
          </p:nvPr>
        </p:nvGraphicFramePr>
        <p:xfrm>
          <a:off x="60733" y="772447"/>
          <a:ext cx="11311852" cy="434501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35955">
                  <a:extLst>
                    <a:ext uri="{9D8B030D-6E8A-4147-A177-3AD203B41FA5}">
                      <a16:colId xmlns:a16="http://schemas.microsoft.com/office/drawing/2014/main" val="1637224082"/>
                    </a:ext>
                  </a:extLst>
                </a:gridCol>
                <a:gridCol w="2516777">
                  <a:extLst>
                    <a:ext uri="{9D8B030D-6E8A-4147-A177-3AD203B41FA5}">
                      <a16:colId xmlns:a16="http://schemas.microsoft.com/office/drawing/2014/main" val="3557297643"/>
                    </a:ext>
                  </a:extLst>
                </a:gridCol>
                <a:gridCol w="3556909">
                  <a:extLst>
                    <a:ext uri="{9D8B030D-6E8A-4147-A177-3AD203B41FA5}">
                      <a16:colId xmlns:a16="http://schemas.microsoft.com/office/drawing/2014/main" val="3525897834"/>
                    </a:ext>
                  </a:extLst>
                </a:gridCol>
                <a:gridCol w="2702211">
                  <a:extLst>
                    <a:ext uri="{9D8B030D-6E8A-4147-A177-3AD203B41FA5}">
                      <a16:colId xmlns:a16="http://schemas.microsoft.com/office/drawing/2014/main" val="173831245"/>
                    </a:ext>
                  </a:extLst>
                </a:gridCol>
              </a:tblGrid>
              <a:tr h="346859">
                <a:tc gridSpan="4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none" strike="noStrike" kern="1200" noProof="0" dirty="0">
                          <a:solidFill>
                            <a:schemeClr val="bg1"/>
                          </a:solidFill>
                          <a:effectLst/>
                        </a:rPr>
                        <a:t>AP Team Ledger Split – Group Email: Stockqueries@asos.com</a:t>
                      </a:r>
                      <a:endParaRPr lang="en-GB" sz="1400" b="1" i="0" u="none" strike="noStrike" kern="120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264502"/>
                  </a:ext>
                </a:extLst>
              </a:tr>
              <a:tr h="346859">
                <a:tc>
                  <a:txBody>
                    <a:bodyPr/>
                    <a:lstStyle/>
                    <a:p>
                      <a:pPr marL="0" algn="ctr" defTabSz="864199" rtl="0" eaLnBrk="1" fontAlgn="ctr" latinLnBrk="0" hangingPunct="1"/>
                      <a:r>
                        <a:rPr lang="en-GB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sos sans text Light"/>
                          <a:ea typeface="+mn-ea"/>
                          <a:cs typeface="+mn-cs"/>
                        </a:rPr>
                        <a:t>Name</a:t>
                      </a:r>
                    </a:p>
                  </a:txBody>
                  <a:tcPr marL="7862" marR="7862" marT="7862" marB="0" anchor="ctr"/>
                </a:tc>
                <a:tc>
                  <a:txBody>
                    <a:bodyPr/>
                    <a:lstStyle/>
                    <a:p>
                      <a:pPr marL="0" algn="ctr" defTabSz="864199" rtl="0" eaLnBrk="1" fontAlgn="ctr" latinLnBrk="0" hangingPunct="1"/>
                      <a:r>
                        <a:rPr lang="en-GB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sos sans text Light"/>
                          <a:ea typeface="+mn-ea"/>
                          <a:cs typeface="+mn-cs"/>
                        </a:rPr>
                        <a:t>Title</a:t>
                      </a:r>
                    </a:p>
                  </a:txBody>
                  <a:tcPr marL="7862" marR="7862" marT="7862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lang="nl-NL" sz="1100" b="1" i="0" u="none" strike="noStrike" kern="1200" err="1">
                          <a:solidFill>
                            <a:srgbClr val="000000"/>
                          </a:solidFill>
                          <a:effectLst/>
                          <a:latin typeface="asos sans text Light"/>
                          <a:ea typeface="+mn-ea"/>
                          <a:cs typeface="+mn-cs"/>
                        </a:rPr>
                        <a:t>Responsibility</a:t>
                      </a:r>
                    </a:p>
                  </a:txBody>
                  <a:tcPr marL="7862" marR="7862" marT="7862" marB="0" anchor="ctr"/>
                </a:tc>
                <a:tc>
                  <a:txBody>
                    <a:bodyPr/>
                    <a:lstStyle/>
                    <a:p>
                      <a:pPr marL="0" lvl="0" algn="ctr" defTabSz="864199" rtl="0" eaLnBrk="1" fontAlgn="ctr" latinLnBrk="0" hangingPunct="1">
                        <a:buNone/>
                      </a:pPr>
                      <a:r>
                        <a:rPr lang="en-GB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sos sans text Light"/>
                          <a:ea typeface="+mn-ea"/>
                          <a:cs typeface="+mn-cs"/>
                        </a:rPr>
                        <a:t>Email </a:t>
                      </a:r>
                    </a:p>
                  </a:txBody>
                  <a:tcPr marL="7862" marR="7862" marT="7862" marB="0" anchor="ctr"/>
                </a:tc>
                <a:extLst>
                  <a:ext uri="{0D108BD9-81ED-4DB2-BD59-A6C34878D82A}">
                    <a16:rowId xmlns:a16="http://schemas.microsoft.com/office/drawing/2014/main" val="491460045"/>
                  </a:ext>
                </a:extLst>
              </a:tr>
              <a:tr h="346859"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GB" sz="11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sos sans text Light"/>
                          <a:ea typeface="+mn-ea"/>
                          <a:cs typeface="+mn-cs"/>
                        </a:rPr>
                        <a:t>Chelsey Ward</a:t>
                      </a:r>
                    </a:p>
                  </a:txBody>
                  <a:tcPr marL="7862" marR="7862" marT="7862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lang="en-GB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sos sans text Light"/>
                          <a:ea typeface="+mn-ea"/>
                          <a:cs typeface="+mn-cs"/>
                        </a:rPr>
                        <a:t>AP Assistant</a:t>
                      </a:r>
                    </a:p>
                  </a:txBody>
                  <a:tcPr marL="7862" marR="7862" marT="7862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05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sos sans text Light"/>
                          <a:ea typeface="+mn-ea"/>
                          <a:cs typeface="+mn-cs"/>
                        </a:rPr>
                        <a:t>Brands</a:t>
                      </a:r>
                      <a:r>
                        <a:rPr lang="en-GB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sos sans text Light"/>
                          <a:ea typeface="+mn-ea"/>
                          <a:cs typeface="+mn-cs"/>
                        </a:rPr>
                        <a:t> : A – B  + E &amp; S - Z</a:t>
                      </a:r>
                      <a:endParaRPr lang="en-US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asos sans text Light"/>
                        <a:ea typeface="+mn-ea"/>
                        <a:cs typeface="+mn-cs"/>
                      </a:endParaRPr>
                    </a:p>
                  </a:txBody>
                  <a:tcPr marL="7862" marR="7862" marT="78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419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sng" strike="noStrike" kern="1200" noProof="0" dirty="0">
                          <a:solidFill>
                            <a:srgbClr val="00B050"/>
                          </a:solidFill>
                          <a:effectLst/>
                          <a:latin typeface="asos sans text Light"/>
                          <a:ea typeface="+mn-ea"/>
                          <a:cs typeface="+mn-cs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chelsey.ward@asos.com</a:t>
                      </a:r>
                      <a:r>
                        <a:rPr lang="en-US" sz="1100" b="0" i="0" u="sng" strike="noStrike" kern="1200" noProof="0" dirty="0">
                          <a:solidFill>
                            <a:srgbClr val="00B050"/>
                          </a:solidFill>
                          <a:effectLst/>
                          <a:latin typeface="asos sans text Light"/>
                          <a:ea typeface="+mn-ea"/>
                          <a:cs typeface="+mn-cs"/>
                        </a:rPr>
                        <a:t> </a:t>
                      </a:r>
                      <a:endParaRPr lang="en-GB" sz="1100" b="0" i="0" u="sng" strike="noStrike" kern="1200" noProof="0" dirty="0">
                        <a:solidFill>
                          <a:srgbClr val="00B050"/>
                        </a:solidFill>
                        <a:effectLst/>
                        <a:latin typeface="asos sans text Light"/>
                        <a:ea typeface="+mn-ea"/>
                        <a:cs typeface="+mn-cs"/>
                      </a:endParaRPr>
                    </a:p>
                  </a:txBody>
                  <a:tcPr marL="7862" marR="7862" marT="7862" marB="0" anchor="ctr"/>
                </a:tc>
                <a:extLst>
                  <a:ext uri="{0D108BD9-81ED-4DB2-BD59-A6C34878D82A}">
                    <a16:rowId xmlns:a16="http://schemas.microsoft.com/office/drawing/2014/main" val="1740873336"/>
                  </a:ext>
                </a:extLst>
              </a:tr>
              <a:tr h="346859">
                <a:tc>
                  <a:txBody>
                    <a:bodyPr/>
                    <a:lstStyle/>
                    <a:p>
                      <a:pPr marL="0" lvl="0" algn="ctr" rtl="0" eaLnBrk="1" latinLnBrk="0" hangingPunct="1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sos sans text Light"/>
                          <a:ea typeface="+mn-ea"/>
                          <a:cs typeface="+mn-cs"/>
                        </a:rPr>
                        <a:t>Arnie Hughes</a:t>
                      </a:r>
                    </a:p>
                  </a:txBody>
                  <a:tcPr marL="7862" marR="7862" marT="7862" marB="0"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sos sans text Light"/>
                        </a:rPr>
                        <a:t>Senior </a:t>
                      </a:r>
                      <a:r>
                        <a:rPr lang="en-GB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sos sans text Light"/>
                          <a:ea typeface="+mn-ea"/>
                          <a:cs typeface="+mn-cs"/>
                        </a:rPr>
                        <a:t>AP Assistant</a:t>
                      </a:r>
                    </a:p>
                  </a:txBody>
                  <a:tcPr marL="7862" marR="7862" marT="7862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GB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sos sans text Light"/>
                          <a:ea typeface="+mn-ea"/>
                          <a:cs typeface="+mn-cs"/>
                        </a:rPr>
                        <a:t>Brands: C – D + N + P</a:t>
                      </a:r>
                    </a:p>
                    <a:p>
                      <a:pPr lvl="0" algn="ctr">
                        <a:buNone/>
                      </a:pPr>
                      <a:r>
                        <a:rPr lang="en-GB" sz="105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sos sans text Light"/>
                        </a:rPr>
                        <a:t>PVH, Polo Ralph Lauren, Work In Progress</a:t>
                      </a:r>
                    </a:p>
                  </a:txBody>
                  <a:tcPr marL="7862" marR="7862" marT="78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419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sng" strike="noStrike" kern="1200" dirty="0">
                          <a:solidFill>
                            <a:srgbClr val="00B050"/>
                          </a:solidFill>
                          <a:effectLst/>
                          <a:latin typeface="asos sans text Light"/>
                          <a:ea typeface="+mn-ea"/>
                          <a:cs typeface="+mn-cs"/>
                        </a:rPr>
                        <a:t>Arnie.hughes@asos.com</a:t>
                      </a:r>
                    </a:p>
                  </a:txBody>
                  <a:tcPr marL="7862" marR="7862" marT="7862" marB="0" anchor="ctr"/>
                </a:tc>
                <a:extLst>
                  <a:ext uri="{0D108BD9-81ED-4DB2-BD59-A6C34878D82A}">
                    <a16:rowId xmlns:a16="http://schemas.microsoft.com/office/drawing/2014/main" val="1652192863"/>
                  </a:ext>
                </a:extLst>
              </a:tr>
              <a:tr h="346859">
                <a:tc>
                  <a:txBody>
                    <a:bodyPr/>
                    <a:lstStyle/>
                    <a:p>
                      <a:pPr marL="0" lvl="0" algn="ctr" defTabSz="864199" rtl="0" eaLnBrk="1" latinLnBrk="0" hangingPunct="1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sos sans text Light"/>
                          <a:ea typeface="+mn-ea"/>
                          <a:cs typeface="+mn-cs"/>
                        </a:rPr>
                        <a:t>Margarida Pereira</a:t>
                      </a:r>
                    </a:p>
                  </a:txBody>
                  <a:tcPr marL="7862" marR="7862" marT="7862" marB="0" anchor="ctr"/>
                </a:tc>
                <a:tc>
                  <a:txBody>
                    <a:bodyPr/>
                    <a:lstStyle/>
                    <a:p>
                      <a:pPr marL="0" algn="ctr" defTabSz="864199" rtl="0" eaLnBrk="1" fontAlgn="ctr" latinLnBrk="0" hangingPunct="1"/>
                      <a:r>
                        <a:rPr lang="en-GB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sos sans text Light"/>
                          <a:ea typeface="+mn-ea"/>
                          <a:cs typeface="+mn-cs"/>
                        </a:rPr>
                        <a:t>AP Assistant</a:t>
                      </a:r>
                    </a:p>
                  </a:txBody>
                  <a:tcPr marL="7862" marR="7862" marT="7862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sos sans text Light"/>
                          <a:ea typeface="+mn-ea"/>
                          <a:cs typeface="+mn-cs"/>
                        </a:rPr>
                        <a:t>Brands: F – M + O + R</a:t>
                      </a:r>
                    </a:p>
                  </a:txBody>
                  <a:tcPr marL="7862" marR="7862" marT="78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419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sng" strike="noStrike" kern="1200" dirty="0">
                          <a:solidFill>
                            <a:srgbClr val="00B050"/>
                          </a:solidFill>
                          <a:effectLst/>
                          <a:latin typeface="asos sans text Light"/>
                          <a:ea typeface="+mn-ea"/>
                          <a:cs typeface="+mn-cs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Margarida.Pereira@asos.com</a:t>
                      </a:r>
                      <a:endParaRPr lang="en-GB" sz="1100" b="0" i="0" u="sng" strike="noStrike" kern="1200" dirty="0">
                        <a:solidFill>
                          <a:srgbClr val="00B050"/>
                        </a:solidFill>
                        <a:effectLst/>
                        <a:latin typeface="asos sans text Light"/>
                        <a:ea typeface="+mn-ea"/>
                        <a:cs typeface="+mn-cs"/>
                      </a:endParaRPr>
                    </a:p>
                  </a:txBody>
                  <a:tcPr marL="7862" marR="7862" marT="7862" marB="0" anchor="ctr"/>
                </a:tc>
                <a:extLst>
                  <a:ext uri="{0D108BD9-81ED-4DB2-BD59-A6C34878D82A}">
                    <a16:rowId xmlns:a16="http://schemas.microsoft.com/office/drawing/2014/main" val="417123467"/>
                  </a:ext>
                </a:extLst>
              </a:tr>
              <a:tr h="450179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sos sans text Light"/>
                        </a:rPr>
                        <a:t>Saira Khalil </a:t>
                      </a:r>
                      <a:r>
                        <a:rPr lang="en-GB" sz="1100" b="0" i="0" u="none" strike="noStrike" kern="1200" noProof="0" dirty="0" err="1">
                          <a:solidFill>
                            <a:srgbClr val="000000"/>
                          </a:solidFill>
                          <a:effectLst/>
                          <a:latin typeface="asos sans text Light"/>
                        </a:rPr>
                        <a:t>ur</a:t>
                      </a:r>
                      <a:r>
                        <a:rPr lang="en-GB" sz="11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sos sans text Light"/>
                        </a:rPr>
                        <a:t> Rehman</a:t>
                      </a:r>
                      <a:endParaRPr lang="en-US" sz="11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asos sans text Light"/>
                      </a:endParaRPr>
                    </a:p>
                  </a:txBody>
                  <a:tcPr marL="7861" marR="7861" marT="7861" marB="0" anchor="ctr"/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GB" sz="11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sos sans text Light"/>
                        </a:rPr>
                        <a:t>Senior AP Assistant</a:t>
                      </a:r>
                      <a:endParaRPr lang="en-US" dirty="0"/>
                    </a:p>
                  </a:txBody>
                  <a:tcPr marL="7861" marR="7861" marT="7861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en-GB" sz="105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sos sans text Light"/>
                        </a:rPr>
                        <a:t>Bestseller UK &amp; US + Vila, , VF Group &amp; Timberland + New Balance Group.</a:t>
                      </a:r>
                      <a:endParaRPr lang="en-US" sz="1050" b="0" i="0" u="none" strike="noStrike" kern="1200" noProof="0">
                        <a:solidFill>
                          <a:srgbClr val="000000"/>
                        </a:solidFill>
                        <a:effectLst/>
                        <a:latin typeface="asos sans text Light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sos sans text Light"/>
                        </a:rPr>
                        <a:t>Accessories</a:t>
                      </a:r>
                      <a:r>
                        <a:rPr lang="en-GB" sz="105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sos sans text Light"/>
                        </a:rPr>
                        <a:t> All Accessories</a:t>
                      </a:r>
                      <a:endParaRPr lang="en-US" sz="1050" b="0" i="0" u="none" strike="noStrike" kern="1200" noProof="0">
                        <a:solidFill>
                          <a:srgbClr val="000000"/>
                        </a:solidFill>
                        <a:effectLst/>
                        <a:latin typeface="asos sans text Light"/>
                      </a:endParaRPr>
                    </a:p>
                  </a:txBody>
                  <a:tcPr marL="7861" marR="7861" marT="7861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0" i="0" u="none" strike="noStrike" kern="1200" noProof="0" dirty="0">
                          <a:solidFill>
                            <a:srgbClr val="00B050"/>
                          </a:solidFill>
                          <a:effectLst/>
                          <a:latin typeface="asos sans text Light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Saira.Khalil@asos.com</a:t>
                      </a:r>
                      <a:endParaRPr lang="en-GB" sz="1100" b="0" i="0" u="none" strike="noStrike" kern="1200" noProof="0">
                        <a:solidFill>
                          <a:srgbClr val="000000"/>
                        </a:solidFill>
                        <a:effectLst/>
                        <a:latin typeface="asos sans text Light"/>
                      </a:endParaRPr>
                    </a:p>
                  </a:txBody>
                  <a:tcPr marL="7861" marR="7861" marT="7861" marB="0" anchor="ctr"/>
                </a:tc>
                <a:extLst>
                  <a:ext uri="{0D108BD9-81ED-4DB2-BD59-A6C34878D82A}">
                    <a16:rowId xmlns:a16="http://schemas.microsoft.com/office/drawing/2014/main" val="2229038848"/>
                  </a:ext>
                </a:extLst>
              </a:tr>
              <a:tr h="892975"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GB" sz="11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sos sans text Light"/>
                        </a:rPr>
                        <a:t>Patricia Oliveros</a:t>
                      </a:r>
                      <a:endParaRPr lang="en-US" dirty="0"/>
                    </a:p>
                  </a:txBody>
                  <a:tcPr marL="7860" marR="7860" marT="7860" marB="0" anchor="ctr"/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GB" sz="11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sos sans text Light"/>
                        </a:rPr>
                        <a:t>AP Assistant</a:t>
                      </a:r>
                      <a:endParaRPr lang="en-US" dirty="0"/>
                    </a:p>
                  </a:txBody>
                  <a:tcPr marL="7860" marR="7860" marT="786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sos sans text Light"/>
                        </a:rPr>
                        <a:t>Nike Group - US, UK, EUR, Levi's Group, Mango Punto, Puma Group + Converse US + BV, Reebok US + UK + NGG (Reebok) + Under Armour Group</a:t>
                      </a:r>
                      <a:endParaRPr lang="en-US" sz="105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asos sans text Light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sos sans text Light"/>
                        </a:rPr>
                        <a:t>Face &amp; Body </a:t>
                      </a:r>
                      <a:r>
                        <a:rPr lang="en-GB" sz="105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sos sans text Light"/>
                        </a:rPr>
                        <a:t>Letters : A – C + M – S excluding Make-Up Art Cosmetics</a:t>
                      </a:r>
                      <a:endParaRPr lang="en-US" sz="1050" b="0" i="0" u="none" strike="noStrike" kern="1200" noProof="0">
                        <a:solidFill>
                          <a:srgbClr val="000000"/>
                        </a:solidFill>
                        <a:effectLst/>
                        <a:latin typeface="asos sans text Light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sos sans text Light"/>
                        </a:rPr>
                        <a:t>F&amp;B</a:t>
                      </a:r>
                      <a:r>
                        <a:rPr lang="en-GB" sz="105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sos sans text Light"/>
                        </a:rPr>
                        <a:t>: Essilor, Luxottica Group and Huda Beauty</a:t>
                      </a:r>
                      <a:endParaRPr lang="en-US" sz="1050"/>
                    </a:p>
                  </a:txBody>
                  <a:tcPr marL="7860" marR="7860" marT="786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0" i="0" u="sng" strike="noStrike" kern="1200" noProof="0" dirty="0" err="1">
                          <a:solidFill>
                            <a:srgbClr val="00B050"/>
                          </a:solidFill>
                          <a:effectLst/>
                          <a:latin typeface="asos sans text Light"/>
                        </a:rPr>
                        <a:t>Patricia.Oliveros</a:t>
                      </a:r>
                      <a:r>
                        <a:rPr lang="en-GB" sz="1100" b="0" i="0" u="none" strike="noStrike" kern="1200" noProof="0" dirty="0">
                          <a:solidFill>
                            <a:srgbClr val="00B050"/>
                          </a:solidFill>
                          <a:effectLst/>
                          <a:latin typeface="asos sans text Light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@asos.com</a:t>
                      </a:r>
                      <a:endParaRPr lang="en-GB" sz="1100" b="0" i="0" u="sng" strike="noStrike" kern="1200" noProof="0">
                        <a:solidFill>
                          <a:srgbClr val="00B050"/>
                        </a:solidFill>
                        <a:effectLst/>
                        <a:latin typeface="asos sans text Light"/>
                      </a:endParaRPr>
                    </a:p>
                  </a:txBody>
                  <a:tcPr marL="7860" marR="7860" marT="7860" marB="0" anchor="ctr"/>
                </a:tc>
                <a:extLst>
                  <a:ext uri="{0D108BD9-81ED-4DB2-BD59-A6C34878D82A}">
                    <a16:rowId xmlns:a16="http://schemas.microsoft.com/office/drawing/2014/main" val="4181023735"/>
                  </a:ext>
                </a:extLst>
              </a:tr>
              <a:tr h="745379"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GB" sz="1100" b="0" i="0" u="none" strike="noStrike" kern="1200" noProof="0" dirty="0" err="1">
                          <a:solidFill>
                            <a:srgbClr val="000000"/>
                          </a:solidFill>
                          <a:effectLst/>
                          <a:latin typeface="asos sans text Light"/>
                        </a:rPr>
                        <a:t>Romessah</a:t>
                      </a:r>
                      <a:r>
                        <a:rPr lang="en-GB" sz="11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sos sans text Light"/>
                        </a:rPr>
                        <a:t> Malik</a:t>
                      </a:r>
                      <a:endParaRPr lang="en-US" dirty="0"/>
                    </a:p>
                  </a:txBody>
                  <a:tcPr marL="7860" marR="7860" marT="7860" marB="0" anchor="ctr"/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GB" sz="11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sos sans text Light"/>
                        </a:rPr>
                        <a:t>AP Assistant</a:t>
                      </a:r>
                      <a:endParaRPr lang="en-US" dirty="0"/>
                    </a:p>
                  </a:txBody>
                  <a:tcPr marL="7860" marR="7860" marT="786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sos sans text Light"/>
                        </a:rPr>
                        <a:t>Adidas Group - UK, EUR + US, &amp; Other Stories, H&amp;M Group, New Look (GBP + EUR) + River Island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sos sans text Light"/>
                        </a:rPr>
                        <a:t>Face &amp; Body </a:t>
                      </a:r>
                      <a:r>
                        <a:rPr lang="en-GB" sz="105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sos sans text Light"/>
                        </a:rPr>
                        <a:t>Letters D – L + T – Z </a:t>
                      </a:r>
                      <a:endParaRPr lang="en-US" sz="1050" b="0" i="0" u="none" strike="noStrike" kern="1200" noProof="0">
                        <a:solidFill>
                          <a:srgbClr val="000000"/>
                        </a:solidFill>
                        <a:effectLst/>
                        <a:latin typeface="asos sans text Light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sos sans text Light"/>
                        </a:rPr>
                        <a:t>F&amp;B</a:t>
                      </a:r>
                      <a:r>
                        <a:rPr lang="en-GB" sz="105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sos sans text Light"/>
                        </a:rPr>
                        <a:t>: Estee Group includes Too Faced + MAC – (ELC) + Benefit Cosmetics</a:t>
                      </a:r>
                      <a:endParaRPr lang="en-US" sz="1050"/>
                    </a:p>
                  </a:txBody>
                  <a:tcPr marL="7860" marR="7860" marT="786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0" i="0" u="sng" strike="noStrike" kern="1200" noProof="0" dirty="0">
                          <a:solidFill>
                            <a:srgbClr val="00B050"/>
                          </a:solidFill>
                          <a:effectLst/>
                          <a:latin typeface="asos sans text Light"/>
                        </a:rPr>
                        <a:t>romessah.malik@asos.com</a:t>
                      </a:r>
                      <a:endParaRPr lang="en-GB" sz="1100" b="0" i="0" u="none" strike="noStrike" kern="1200" noProof="0" dirty="0">
                        <a:solidFill>
                          <a:srgbClr val="00B050"/>
                        </a:solidFill>
                        <a:effectLst/>
                        <a:latin typeface="asos sans text Light"/>
                      </a:endParaRPr>
                    </a:p>
                  </a:txBody>
                  <a:tcPr marL="7860" marR="7860" marT="7860" marB="0" anchor="ctr"/>
                </a:tc>
                <a:extLst>
                  <a:ext uri="{0D108BD9-81ED-4DB2-BD59-A6C34878D82A}">
                    <a16:rowId xmlns:a16="http://schemas.microsoft.com/office/drawing/2014/main" val="12489354"/>
                  </a:ext>
                </a:extLst>
              </a:tr>
              <a:tr h="346859">
                <a:tc gridSpan="4">
                  <a:txBody>
                    <a:bodyPr/>
                    <a:lstStyle/>
                    <a:p>
                      <a:pPr marL="0" marR="0" lvl="0" indent="0" algn="ctr" defTabSz="8641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FF0000"/>
                          </a:solidFill>
                          <a:latin typeface="asos sans text Light"/>
                        </a:rPr>
                        <a:t>Please Note: </a:t>
                      </a:r>
                      <a:r>
                        <a:rPr lang="en-GB" sz="1100" dirty="0">
                          <a:solidFill>
                            <a:srgbClr val="FF0000"/>
                          </a:solidFill>
                          <a:latin typeface="asos sans text Light"/>
                        </a:rPr>
                        <a:t>SLA response timeline is 2 working days</a:t>
                      </a:r>
                      <a:endParaRPr lang="en-US" sz="1100" dirty="0">
                        <a:solidFill>
                          <a:srgbClr val="FF0000"/>
                        </a:solidFill>
                        <a:latin typeface="asos sans text Light"/>
                      </a:endParaRPr>
                    </a:p>
                  </a:txBody>
                  <a:tcPr marL="7862" marR="7862" marT="7862" marB="0" anchor="ctr"/>
                </a:tc>
                <a:tc hMerge="1">
                  <a:txBody>
                    <a:bodyPr/>
                    <a:lstStyle/>
                    <a:p>
                      <a:pPr marL="0" lvl="0" algn="ctr" defTabSz="864199" rtl="0">
                        <a:buNone/>
                      </a:pP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Futura PT ExtraBold Reg"/>
                        <a:ea typeface="+mn-ea"/>
                        <a:cs typeface="+mn-cs"/>
                      </a:endParaRPr>
                    </a:p>
                  </a:txBody>
                  <a:tcPr marL="7862" marR="7862" marT="7862" marB="0" anchor="ctr"/>
                </a:tc>
                <a:tc h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GB" sz="1000" b="0" i="0" u="none" strike="noStrike" kern="1200" noProof="0">
                        <a:solidFill>
                          <a:srgbClr val="000000"/>
                        </a:solidFill>
                        <a:effectLst/>
                        <a:latin typeface="Futura PT ExtraBold Reg"/>
                        <a:ea typeface="+mn-ea"/>
                        <a:cs typeface="+mn-cs"/>
                      </a:endParaRPr>
                    </a:p>
                  </a:txBody>
                  <a:tcPr marL="7862" marR="7862" marT="7862" marB="0" anchor="ctr"/>
                </a:tc>
                <a:tc h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000" b="0" i="0" u="sng" strike="noStrike" kern="1200" noProof="0">
                        <a:solidFill>
                          <a:srgbClr val="0563C1"/>
                        </a:solidFill>
                        <a:effectLst/>
                        <a:latin typeface="Futura LT Condensed"/>
                        <a:ea typeface="+mn-ea"/>
                        <a:cs typeface="+mn-cs"/>
                      </a:endParaRPr>
                    </a:p>
                  </a:txBody>
                  <a:tcPr marL="7862" marR="7862" marT="7862" marB="0" anchor="ctr"/>
                </a:tc>
                <a:extLst>
                  <a:ext uri="{0D108BD9-81ED-4DB2-BD59-A6C34878D82A}">
                    <a16:rowId xmlns:a16="http://schemas.microsoft.com/office/drawing/2014/main" val="376624631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BCC4158-C3EA-88C8-3ECA-E463A5279608}"/>
              </a:ext>
            </a:extLst>
          </p:cNvPr>
          <p:cNvSpPr txBox="1"/>
          <p:nvPr/>
        </p:nvSpPr>
        <p:spPr>
          <a:xfrm>
            <a:off x="102742" y="390609"/>
            <a:ext cx="1115773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2400" b="1" dirty="0">
                <a:solidFill>
                  <a:srgbClr val="FFFFFF"/>
                </a:solidFill>
                <a:latin typeface="Futura LT Condensed"/>
                <a:cs typeface="Arial"/>
              </a:rPr>
              <a:t>Stock Team: Partner Brands, Face &amp; Body &amp; Sports</a:t>
            </a:r>
            <a:endParaRPr lang="en-GB" sz="2400" b="1" dirty="0">
              <a:solidFill>
                <a:srgbClr val="FFFFFF"/>
              </a:solidFill>
            </a:endParaRP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72942700-B451-4EEC-3843-242DBFF598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842115"/>
              </p:ext>
            </p:extLst>
          </p:nvPr>
        </p:nvGraphicFramePr>
        <p:xfrm>
          <a:off x="52461" y="5207206"/>
          <a:ext cx="11327844" cy="112788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31961">
                  <a:extLst>
                    <a:ext uri="{9D8B030D-6E8A-4147-A177-3AD203B41FA5}">
                      <a16:colId xmlns:a16="http://schemas.microsoft.com/office/drawing/2014/main" val="932269452"/>
                    </a:ext>
                  </a:extLst>
                </a:gridCol>
                <a:gridCol w="2831961">
                  <a:extLst>
                    <a:ext uri="{9D8B030D-6E8A-4147-A177-3AD203B41FA5}">
                      <a16:colId xmlns:a16="http://schemas.microsoft.com/office/drawing/2014/main" val="326686069"/>
                    </a:ext>
                  </a:extLst>
                </a:gridCol>
                <a:gridCol w="2831961">
                  <a:extLst>
                    <a:ext uri="{9D8B030D-6E8A-4147-A177-3AD203B41FA5}">
                      <a16:colId xmlns:a16="http://schemas.microsoft.com/office/drawing/2014/main" val="961924454"/>
                    </a:ext>
                  </a:extLst>
                </a:gridCol>
                <a:gridCol w="2831961">
                  <a:extLst>
                    <a:ext uri="{9D8B030D-6E8A-4147-A177-3AD203B41FA5}">
                      <a16:colId xmlns:a16="http://schemas.microsoft.com/office/drawing/2014/main" val="619826286"/>
                    </a:ext>
                  </a:extLst>
                </a:gridCol>
              </a:tblGrid>
              <a:tr h="263157">
                <a:tc>
                  <a:txBody>
                    <a:bodyPr/>
                    <a:lstStyle/>
                    <a:p>
                      <a:r>
                        <a:rPr lang="en-GB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Futura PT ExtraBold Reg"/>
                          <a:ea typeface="+mn-ea"/>
                          <a:cs typeface="+mn-cs"/>
                        </a:rPr>
                        <a:t>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695828"/>
                  </a:ext>
                </a:extLst>
              </a:tr>
              <a:tr h="192981">
                <a:tc>
                  <a:txBody>
                    <a:bodyPr/>
                    <a:lstStyle/>
                    <a:p>
                      <a:pPr marL="0" algn="ctr" defTabSz="864199" rtl="0" eaLnBrk="1" fontAlgn="ctr" latinLnBrk="0" hangingPunct="1"/>
                      <a:r>
                        <a:rPr lang="en-GB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sos sans text Light"/>
                          <a:ea typeface="+mn-ea"/>
                          <a:cs typeface="+mn-cs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864199" rtl="0" eaLnBrk="1" fontAlgn="ctr" latinLnBrk="0" hangingPunct="1"/>
                      <a:r>
                        <a:rPr lang="en-GB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sos sans text Light"/>
                          <a:ea typeface="+mn-ea"/>
                          <a:cs typeface="+mn-cs"/>
                        </a:rPr>
                        <a:t>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864199" rtl="0" eaLnBrk="1" fontAlgn="ctr" latinLnBrk="0" hangingPunct="1"/>
                      <a:r>
                        <a:rPr lang="en-GB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sos sans text Light"/>
                          <a:ea typeface="+mn-ea"/>
                          <a:cs typeface="+mn-cs"/>
                        </a:rPr>
                        <a:t>Email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864199" rtl="0" eaLnBrk="1" fontAlgn="ctr" latinLnBrk="0" hangingPunct="1"/>
                      <a:r>
                        <a:rPr lang="en-GB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sos sans text Light"/>
                          <a:ea typeface="+mn-ea"/>
                          <a:cs typeface="+mn-cs"/>
                        </a:rPr>
                        <a:t>Phone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478234"/>
                  </a:ext>
                </a:extLst>
              </a:tr>
              <a:tr h="198829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sos sans text Light"/>
                        </a:rPr>
                        <a:t>Wendy Centellas-Venegas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641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sos sans text Light"/>
                          <a:ea typeface="+mn-ea"/>
                          <a:cs typeface="+mn-cs"/>
                        </a:rPr>
                        <a:t>AP Supervisor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GB" sz="1100" b="0" i="0" u="none" strike="noStrike" kern="1200" noProof="0" dirty="0">
                          <a:solidFill>
                            <a:srgbClr val="00B050"/>
                          </a:solidFill>
                          <a:effectLst/>
                          <a:latin typeface="asos sans text Light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Wendy.Centellas-Venegas@asos.com</a:t>
                      </a:r>
                      <a:r>
                        <a:rPr lang="en-GB" sz="1100" b="0" i="0" u="none" strike="noStrike" kern="1200" noProof="0" dirty="0">
                          <a:solidFill>
                            <a:srgbClr val="00B050"/>
                          </a:solidFill>
                          <a:effectLst/>
                          <a:latin typeface="asos sans text Light"/>
                        </a:rPr>
                        <a:t> </a:t>
                      </a:r>
                      <a:endParaRPr lang="en-GB" sz="1100" b="0" i="0" u="sng" strike="noStrike" kern="1200">
                        <a:solidFill>
                          <a:srgbClr val="00B050"/>
                        </a:solidFill>
                        <a:effectLst/>
                        <a:latin typeface="asos sans text Ligh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64199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GB" sz="11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sos sans text Light"/>
                        </a:rPr>
                        <a:t>+44 203 033 5342</a:t>
                      </a:r>
                      <a:endParaRPr lang="en-GB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sos sans text Ligh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844268"/>
                  </a:ext>
                </a:extLst>
              </a:tr>
              <a:tr h="198829">
                <a:tc>
                  <a:txBody>
                    <a:bodyPr/>
                    <a:lstStyle/>
                    <a:p>
                      <a:pPr marL="0" marR="0" lvl="0" indent="0" algn="ctr" defTabSz="8641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sos sans text Light"/>
                          <a:ea typeface="+mn-ea"/>
                          <a:cs typeface="+mn-cs"/>
                        </a:rPr>
                        <a:t>Amy </a:t>
                      </a:r>
                      <a:r>
                        <a:rPr lang="en-GB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sos sans text Light"/>
                          <a:ea typeface="+mn-ea"/>
                          <a:cs typeface="+mn-cs"/>
                        </a:rPr>
                        <a:t>Dasantos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641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sos sans text Light"/>
                          <a:ea typeface="+mn-ea"/>
                          <a:cs typeface="+mn-cs"/>
                        </a:rPr>
                        <a:t>AP Stock 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6419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sng" strike="noStrike" kern="1200" dirty="0">
                          <a:solidFill>
                            <a:srgbClr val="00B050"/>
                          </a:solidFill>
                          <a:effectLst/>
                          <a:latin typeface="asos sans text Light"/>
                          <a:ea typeface="+mn-ea"/>
                          <a:cs typeface="+mn-cs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Amy.Dasantos@asos.com</a:t>
                      </a:r>
                      <a:endParaRPr lang="en-GB" sz="1100" b="0" i="0" u="sng" strike="noStrike" kern="1200">
                        <a:solidFill>
                          <a:srgbClr val="00B050"/>
                        </a:solidFill>
                        <a:effectLst/>
                        <a:latin typeface="asos sans text Ligh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641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sos sans text Light"/>
                          <a:ea typeface="+mn-ea"/>
                          <a:cs typeface="+mn-cs"/>
                        </a:rPr>
                        <a:t>+44 203 033 6932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009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9753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33E942E-E849-477E-872F-32F26F361DBC}"/>
              </a:ext>
            </a:extLst>
          </p:cNvPr>
          <p:cNvSpPr txBox="1"/>
          <p:nvPr/>
        </p:nvSpPr>
        <p:spPr>
          <a:xfrm>
            <a:off x="938694" y="2416749"/>
            <a:ext cx="9998874" cy="1092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32100" fontAlgn="auto">
              <a:lnSpc>
                <a:spcPts val="8506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>
                <a:solidFill>
                  <a:srgbClr val="FFFFFF"/>
                </a:solidFill>
                <a:latin typeface="Futura PT ExtraBold Oblique"/>
                <a:ea typeface="Futura PT ExtraBold Oblique" charset="0"/>
                <a:cs typeface="Futura PT ExtraBold Oblique" charset="0"/>
              </a:rPr>
              <a:t>Any questions please let us know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C3BE0A-8031-419F-B04D-19D093145212}"/>
              </a:ext>
            </a:extLst>
          </p:cNvPr>
          <p:cNvGrpSpPr/>
          <p:nvPr/>
        </p:nvGrpSpPr>
        <p:grpSpPr>
          <a:xfrm>
            <a:off x="-311403" y="-1275921"/>
            <a:ext cx="2943082" cy="2712835"/>
            <a:chOff x="58711" y="-1188835"/>
            <a:chExt cx="3719452" cy="342846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925" y="680306"/>
              <a:ext cx="1527538" cy="153211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02463" y="-174385"/>
              <a:ext cx="2075700" cy="24140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11" y="-1188835"/>
              <a:ext cx="1935638" cy="2377669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657" y="5354601"/>
            <a:ext cx="3482934" cy="3324945"/>
          </a:xfrm>
          <a:prstGeom prst="rect">
            <a:avLst/>
          </a:prstGeom>
        </p:spPr>
      </p:pic>
      <p:pic>
        <p:nvPicPr>
          <p:cNvPr id="12" name="Graphic 11" descr="Email">
            <a:extLst>
              <a:ext uri="{FF2B5EF4-FFF2-40B4-BE49-F238E27FC236}">
                <a16:creationId xmlns:a16="http://schemas.microsoft.com/office/drawing/2014/main" id="{EA227D2F-B502-4147-A0BF-9FCA532200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32092" y="3435992"/>
            <a:ext cx="1447748" cy="144774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DD85D91-C7C8-4E5C-A52A-3198B9F742FC}"/>
              </a:ext>
            </a:extLst>
          </p:cNvPr>
          <p:cNvSpPr/>
          <p:nvPr/>
        </p:nvSpPr>
        <p:spPr>
          <a:xfrm>
            <a:off x="4405000" y="4774680"/>
            <a:ext cx="2876108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Futura PT Light" panose="020B0402020204020303" pitchFamily="34" charset="0"/>
                <a:hlinkClick r:id="rId8"/>
              </a:rPr>
              <a:t>Accountspayable@ASOS.com</a:t>
            </a:r>
            <a:r>
              <a:rPr lang="en-GB">
                <a:solidFill>
                  <a:schemeClr val="bg1"/>
                </a:solidFill>
                <a:latin typeface="Futura PT Light" panose="020B0402020204020303" pitchFamily="34" charset="0"/>
              </a:rPr>
              <a:t> 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11682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ASOS BRAND 1">
      <a:dk1>
        <a:srgbClr val="000000"/>
      </a:dk1>
      <a:lt1>
        <a:srgbClr val="FFFFFF"/>
      </a:lt1>
      <a:dk2>
        <a:srgbClr val="88868C"/>
      </a:dk2>
      <a:lt2>
        <a:srgbClr val="000000"/>
      </a:lt2>
      <a:accent1>
        <a:srgbClr val="46468C"/>
      </a:accent1>
      <a:accent2>
        <a:srgbClr val="F76D3C"/>
      </a:accent2>
      <a:accent3>
        <a:srgbClr val="6EF4A4"/>
      </a:accent3>
      <a:accent4>
        <a:srgbClr val="F97280"/>
      </a:accent4>
      <a:accent5>
        <a:srgbClr val="F7D942"/>
      </a:accent5>
      <a:accent6>
        <a:srgbClr val="00000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2235bd8-4088-4ccc-aa3a-26b80f87f6ff">
      <UserInfo>
        <DisplayName>SharingLinks.2a6f9982-d93d-4827-98f8-d57d8ab994ea.Flexible.13fdf33c-e3b5-4aee-8a65-4999f946845f</DisplayName>
        <AccountId>642</AccountId>
        <AccountType/>
      </UserInfo>
      <UserInfo>
        <DisplayName>Michelle Anstee</DisplayName>
        <AccountId>747</AccountId>
        <AccountType/>
      </UserInfo>
      <UserInfo>
        <DisplayName>Wendy Centellas -Venegas</DisplayName>
        <AccountId>1027</AccountId>
        <AccountType/>
      </UserInfo>
      <UserInfo>
        <DisplayName>Samuel Yew Seng Hor</DisplayName>
        <AccountId>144</AccountId>
        <AccountType/>
      </UserInfo>
      <UserInfo>
        <DisplayName>Daniel Banin</DisplayName>
        <AccountId>91</AccountId>
        <AccountType/>
      </UserInfo>
      <UserInfo>
        <DisplayName>Amy Dasantos</DisplayName>
        <AccountId>175</AccountId>
        <AccountType/>
      </UserInfo>
      <UserInfo>
        <DisplayName>Sam Jones</DisplayName>
        <AccountId>5080</AccountId>
        <AccountType/>
      </UserInfo>
    </SharedWithUsers>
    <lcf76f155ced4ddcb4097134ff3c332f xmlns="35a1d059-399e-41f5-ada9-cae9bccb0674">
      <Terms xmlns="http://schemas.microsoft.com/office/infopath/2007/PartnerControls"/>
    </lcf76f155ced4ddcb4097134ff3c332f>
    <TaxCatchAll xmlns="62235bd8-4088-4ccc-aa3a-26b80f87f6ff" xsi:nil="true"/>
    <Thumbnail xmlns="35a1d059-399e-41f5-ada9-cae9bccb0674" xsi:nil="true"/>
    <GeneralDocumentType xmlns="7b597503-f9cf-4055-9818-1571504871c2">Accounts Payable</GeneralDocumentType>
    <SupplierType xmlns="584413cc-2abf-4900-90df-000398e8c615">All Suppliers</SupplierType>
    <_dlc_DocId xmlns="62235bd8-4088-4ccc-aa3a-26b80f87f6ff">ASOSSE-1471059298-232144</_dlc_DocId>
    <_dlc_DocIdUrl xmlns="62235bd8-4088-4ccc-aa3a-26b80f87f6ff">
      <Url>https://asos1.sharepoint.com/sites/supplier-extranet/_layouts/15/DocIdRedir.aspx?ID=ASOSSE-1471059298-232144</Url>
      <Description>ASOSSE-1471059298-232144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General Document" ma:contentTypeID="0x010100577E886F89063E4888E1A592BCF208FC0100E80B51BAD68B1642B01C2C48F7A467AE" ma:contentTypeVersion="26" ma:contentTypeDescription="General Documents" ma:contentTypeScope="" ma:versionID="84386c91ab3602089ced244292b262b5">
  <xsd:schema xmlns:xsd="http://www.w3.org/2001/XMLSchema" xmlns:xs="http://www.w3.org/2001/XMLSchema" xmlns:p="http://schemas.microsoft.com/office/2006/metadata/properties" xmlns:ns1="7b597503-f9cf-4055-9818-1571504871c2" xmlns:ns2="584413cc-2abf-4900-90df-000398e8c615" xmlns:ns4="35a1d059-399e-41f5-ada9-cae9bccb0674" xmlns:ns5="62235bd8-4088-4ccc-aa3a-26b80f87f6ff" targetNamespace="http://schemas.microsoft.com/office/2006/metadata/properties" ma:root="true" ma:fieldsID="c37bb52fd8fd25b3d6cb2af4c0bb1912" ns1:_="" ns2:_="" ns4:_="" ns5:_="">
    <xsd:import namespace="7b597503-f9cf-4055-9818-1571504871c2"/>
    <xsd:import namespace="584413cc-2abf-4900-90df-000398e8c615"/>
    <xsd:import namespace="35a1d059-399e-41f5-ada9-cae9bccb0674"/>
    <xsd:import namespace="62235bd8-4088-4ccc-aa3a-26b80f87f6ff"/>
    <xsd:element name="properties">
      <xsd:complexType>
        <xsd:sequence>
          <xsd:element name="documentManagement">
            <xsd:complexType>
              <xsd:all>
                <xsd:element ref="ns1:GeneralDocumentType"/>
                <xsd:element ref="ns2:SupplierType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5:SharedWithUsers" minOccurs="0"/>
                <xsd:element ref="ns5:SharedWithDetails" minOccurs="0"/>
                <xsd:element ref="ns5:_dlc_DocId" minOccurs="0"/>
                <xsd:element ref="ns5:_dlc_DocIdUrl" minOccurs="0"/>
                <xsd:element ref="ns5:_dlc_DocIdPersistId" minOccurs="0"/>
                <xsd:element ref="ns4:MediaLengthInSeconds" minOccurs="0"/>
                <xsd:element ref="ns4:lcf76f155ced4ddcb4097134ff3c332f" minOccurs="0"/>
                <xsd:element ref="ns5:TaxCatchAll" minOccurs="0"/>
                <xsd:element ref="ns4:MediaServiceObjectDetectorVersions" minOccurs="0"/>
                <xsd:element ref="ns4:Thumbnail" minOccurs="0"/>
                <xsd:element ref="ns4:MediaServiceSearchProperties" minOccurs="0"/>
                <xsd:element ref="ns4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597503-f9cf-4055-9818-1571504871c2" elementFormDefault="qualified">
    <xsd:import namespace="http://schemas.microsoft.com/office/2006/documentManagement/types"/>
    <xsd:import namespace="http://schemas.microsoft.com/office/infopath/2007/PartnerControls"/>
    <xsd:element name="GeneralDocumentType" ma:index="0" ma:displayName="Document Type" ma:format="Dropdown" ma:indexed="true" ma:internalName="GeneralDocumentType">
      <xsd:simpleType>
        <xsd:restriction base="dms:Choice">
          <xsd:enumeration value="Accounts Payable"/>
          <xsd:enumeration value="Design"/>
          <xsd:enumeration value="Ethical Trade"/>
          <xsd:enumeration value="General"/>
          <xsd:enumeration value="Labelon"/>
          <xsd:enumeration value="Lighthouse"/>
          <xsd:enumeration value="Packaging and Labelling Guidelines"/>
          <xsd:enumeration value="Supply Chain"/>
          <xsd:enumeration value="Technical"/>
          <xsd:enumeration value="Training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4413cc-2abf-4900-90df-000398e8c615" elementFormDefault="qualified">
    <xsd:import namespace="http://schemas.microsoft.com/office/2006/documentManagement/types"/>
    <xsd:import namespace="http://schemas.microsoft.com/office/infopath/2007/PartnerControls"/>
    <xsd:element name="SupplierType" ma:index="1" ma:displayName="Supplier Type" ma:default="ASOS Design" ma:description="The type of suppliers this content is applicable to." ma:format="Dropdown" ma:internalName="SupplierType">
      <xsd:simpleType>
        <xsd:restriction base="dms:Choice">
          <xsd:enumeration value="ASOS Design"/>
          <xsd:enumeration value="Branded"/>
          <xsd:enumeration value="All Suppliers"/>
          <xsd:enumeration value="All Suppliers &amp; Carrier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a1d059-399e-41f5-ada9-cae9bccb06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a095432e-e27e-49e1-b297-cce5a23cb0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Thumbnail" ma:index="29" nillable="true" ma:displayName="Thumbnail" ma:format="Dropdown" ma:internalName="Thumbnail">
      <xsd:simpleType>
        <xsd:restriction base="dms:Text">
          <xsd:maxLength value="255"/>
        </xsd:restriction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3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235bd8-4088-4ccc-aa3a-26b80f87f6ff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2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7" nillable="true" ma:displayName="Taxonomy Catch All Column" ma:hidden="true" ma:list="{a3949c7c-fd60-4c91-bab9-6292f452b270}" ma:internalName="TaxCatchAll" ma:showField="CatchAllData" ma:web="62235bd8-4088-4ccc-aa3a-26b80f87f6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C3C2BA-2F38-4C6E-8C15-8F495CD62010}">
  <ds:schemaRefs>
    <ds:schemaRef ds:uri="35a1d059-399e-41f5-ada9-cae9bccb0674"/>
    <ds:schemaRef ds:uri="http://schemas.microsoft.com/office/2006/metadata/properties"/>
    <ds:schemaRef ds:uri="http://schemas.microsoft.com/office/2006/documentManagement/types"/>
    <ds:schemaRef ds:uri="http://purl.org/dc/terms/"/>
    <ds:schemaRef ds:uri="62235bd8-4088-4ccc-aa3a-26b80f87f6ff"/>
    <ds:schemaRef ds:uri="http://purl.org/dc/dcmitype/"/>
    <ds:schemaRef ds:uri="7b597503-f9cf-4055-9818-1571504871c2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584413cc-2abf-4900-90df-000398e8c61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39486FE-ED2E-4A09-8522-DC34F5FEA5A3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71AEB901-A6C8-4B1E-9170-A13A2F3703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597503-f9cf-4055-9818-1571504871c2"/>
    <ds:schemaRef ds:uri="584413cc-2abf-4900-90df-000398e8c615"/>
    <ds:schemaRef ds:uri="35a1d059-399e-41f5-ada9-cae9bccb0674"/>
    <ds:schemaRef ds:uri="62235bd8-4088-4ccc-aa3a-26b80f87f6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0C5C050B-D1AD-4562-8DD5-AA077A0013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653</Words>
  <Application>Microsoft Office PowerPoint</Application>
  <PresentationFormat>Custom</PresentationFormat>
  <Paragraphs>121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1_Office Theme</vt:lpstr>
      <vt:lpstr>PowerPoint Presentation</vt:lpstr>
      <vt:lpstr>PowerPoint Presentation</vt:lpstr>
      <vt:lpstr>PowerPoint Presentation</vt:lpstr>
    </vt:vector>
  </TitlesOfParts>
  <Company>Red Bull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Lucia Abugattas</dc:creator>
  <cp:lastModifiedBy>Amy Dasantos</cp:lastModifiedBy>
  <cp:revision>210</cp:revision>
  <cp:lastPrinted>2020-01-08T11:00:02Z</cp:lastPrinted>
  <dcterms:created xsi:type="dcterms:W3CDTF">2013-04-26T12:11:49Z</dcterms:created>
  <dcterms:modified xsi:type="dcterms:W3CDTF">2026-01-28T09:47:58Z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714319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D5.0.2</vt:lpwstr>
  </property>
  <property fmtid="{D5CDD505-2E9C-101B-9397-08002B2CF9AE}" pid="5" name="NXTAG2">
    <vt:lpwstr>000800f015000000000001023720</vt:lpwstr>
  </property>
  <property fmtid="{D5CDD505-2E9C-101B-9397-08002B2CF9AE}" pid="6" name="ContentTypeId">
    <vt:lpwstr>0x010100577E886F89063E4888E1A592BCF208FC0100E80B51BAD68B1642B01C2C48F7A467AE</vt:lpwstr>
  </property>
  <property fmtid="{D5CDD505-2E9C-101B-9397-08002B2CF9AE}" pid="7" name="_dlc_DocIdItemGuid">
    <vt:lpwstr>da684b5a-d439-42a9-a279-8e52bef5527e</vt:lpwstr>
  </property>
  <property fmtid="{D5CDD505-2E9C-101B-9397-08002B2CF9AE}" pid="8" name="MSIP_Label_9aae2701-d386-483e-bca7-b4332176f258_Enabled">
    <vt:lpwstr>true</vt:lpwstr>
  </property>
  <property fmtid="{D5CDD505-2E9C-101B-9397-08002B2CF9AE}" pid="9" name="MSIP_Label_9aae2701-d386-483e-bca7-b4332176f258_SetDate">
    <vt:lpwstr>2021-01-13T13:57:32Z</vt:lpwstr>
  </property>
  <property fmtid="{D5CDD505-2E9C-101B-9397-08002B2CF9AE}" pid="10" name="MSIP_Label_9aae2701-d386-483e-bca7-b4332176f258_Method">
    <vt:lpwstr>Standard</vt:lpwstr>
  </property>
  <property fmtid="{D5CDD505-2E9C-101B-9397-08002B2CF9AE}" pid="11" name="MSIP_Label_9aae2701-d386-483e-bca7-b4332176f258_Name">
    <vt:lpwstr>General</vt:lpwstr>
  </property>
  <property fmtid="{D5CDD505-2E9C-101B-9397-08002B2CF9AE}" pid="12" name="MSIP_Label_9aae2701-d386-483e-bca7-b4332176f258_SiteId">
    <vt:lpwstr>4af8322c-80ee-4819-a9ce-863d5afbea1c</vt:lpwstr>
  </property>
  <property fmtid="{D5CDD505-2E9C-101B-9397-08002B2CF9AE}" pid="13" name="MSIP_Label_9aae2701-d386-483e-bca7-b4332176f258_ActionId">
    <vt:lpwstr>9bb6786c-fb0b-4607-bbd4-865dbb1d6ac5</vt:lpwstr>
  </property>
  <property fmtid="{D5CDD505-2E9C-101B-9397-08002B2CF9AE}" pid="14" name="MSIP_Label_9aae2701-d386-483e-bca7-b4332176f258_ContentBits">
    <vt:lpwstr>0</vt:lpwstr>
  </property>
  <property fmtid="{D5CDD505-2E9C-101B-9397-08002B2CF9AE}" pid="15" name="MediaServiceImageTags">
    <vt:lpwstr/>
  </property>
</Properties>
</file>